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609" r:id="rId3"/>
    <p:sldId id="610" r:id="rId4"/>
    <p:sldId id="576" r:id="rId5"/>
    <p:sldId id="611" r:id="rId6"/>
    <p:sldId id="685" r:id="rId7"/>
    <p:sldId id="686" r:id="rId8"/>
    <p:sldId id="698" r:id="rId9"/>
    <p:sldId id="344" r:id="rId10"/>
    <p:sldId id="691" r:id="rId11"/>
    <p:sldId id="688" r:id="rId12"/>
    <p:sldId id="354" r:id="rId13"/>
    <p:sldId id="683" r:id="rId14"/>
    <p:sldId id="339" r:id="rId15"/>
    <p:sldId id="346" r:id="rId16"/>
    <p:sldId id="546" r:id="rId17"/>
    <p:sldId id="553" r:id="rId18"/>
    <p:sldId id="562" r:id="rId19"/>
    <p:sldId id="704" r:id="rId20"/>
    <p:sldId id="415" r:id="rId21"/>
    <p:sldId id="435" r:id="rId22"/>
    <p:sldId id="709" r:id="rId23"/>
    <p:sldId id="711" r:id="rId24"/>
    <p:sldId id="710" r:id="rId25"/>
    <p:sldId id="705" r:id="rId26"/>
    <p:sldId id="713" r:id="rId27"/>
    <p:sldId id="71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13" d="100"/>
          <a:sy n="113" d="100"/>
        </p:scale>
        <p:origin x="4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2ED8E-51D4-4345-A074-314FCBDDB22E}" type="doc">
      <dgm:prSet loTypeId="urn:microsoft.com/office/officeart/2005/8/layout/radial2" loCatId="relationship" qsTypeId="urn:microsoft.com/office/officeart/2005/8/quickstyle/3d1" qsCatId="3D" csTypeId="urn:microsoft.com/office/officeart/2005/8/colors/accent0_3" csCatId="mainScheme" phldr="1"/>
      <dgm:spPr/>
      <dgm:t>
        <a:bodyPr/>
        <a:lstStyle/>
        <a:p>
          <a:endParaRPr kumimoji="1" lang="ja-JP" altLang="en-US"/>
        </a:p>
      </dgm:t>
    </dgm:pt>
    <dgm:pt modelId="{D225709E-A9EB-4E04-B295-D64094AC1B18}">
      <dgm:prSet/>
      <dgm:spPr/>
      <dgm:t>
        <a:bodyPr/>
        <a:lstStyle/>
        <a:p>
          <a:pPr rtl="0"/>
          <a:r>
            <a:rPr lang="ja-JP" b="1" i="0" dirty="0">
              <a:effectLst>
                <a:outerShdw blurRad="38100" dist="38100" dir="2700000" algn="tl">
                  <a:srgbClr val="000000">
                    <a:alpha val="43137"/>
                  </a:srgbClr>
                </a:outerShdw>
              </a:effectLst>
            </a:rPr>
            <a:t>物理</a:t>
          </a:r>
          <a:endParaRPr lang="en-GB" dirty="0">
            <a:effectLst>
              <a:outerShdw blurRad="38100" dist="38100" dir="2700000" algn="tl">
                <a:srgbClr val="000000">
                  <a:alpha val="43137"/>
                </a:srgbClr>
              </a:outerShdw>
            </a:effectLst>
          </a:endParaRPr>
        </a:p>
      </dgm:t>
    </dgm:pt>
    <dgm:pt modelId="{C8D91B8E-27B6-43A6-A9F3-D39976D395AD}" type="parTrans" cxnId="{6217233C-7B64-4B77-90FD-A5AD5392FC0B}">
      <dgm:prSet/>
      <dgm:spPr/>
      <dgm:t>
        <a:bodyPr/>
        <a:lstStyle/>
        <a:p>
          <a:endParaRPr kumimoji="1" lang="ja-JP" altLang="en-US"/>
        </a:p>
      </dgm:t>
    </dgm:pt>
    <dgm:pt modelId="{17D48155-150A-4785-8D7A-B3895090E634}" type="sibTrans" cxnId="{6217233C-7B64-4B77-90FD-A5AD5392FC0B}">
      <dgm:prSet/>
      <dgm:spPr/>
      <dgm:t>
        <a:bodyPr/>
        <a:lstStyle/>
        <a:p>
          <a:endParaRPr kumimoji="1" lang="ja-JP" altLang="en-US"/>
        </a:p>
      </dgm:t>
    </dgm:pt>
    <dgm:pt modelId="{328C7B2A-654D-4D8C-9CAE-DFAEF3F778B8}">
      <dgm:prSet/>
      <dgm:spPr/>
      <dgm:t>
        <a:bodyPr/>
        <a:lstStyle/>
        <a:p>
          <a:pPr rtl="0"/>
          <a:r>
            <a:rPr lang="ja-JP" b="1" i="0" dirty="0">
              <a:effectLst>
                <a:outerShdw blurRad="38100" dist="38100" dir="2700000" algn="tl">
                  <a:srgbClr val="000000">
                    <a:alpha val="43137"/>
                  </a:srgbClr>
                </a:outerShdw>
              </a:effectLst>
            </a:rPr>
            <a:t>化学</a:t>
          </a:r>
          <a:endParaRPr lang="en-GB" dirty="0">
            <a:effectLst>
              <a:outerShdw blurRad="38100" dist="38100" dir="2700000" algn="tl">
                <a:srgbClr val="000000">
                  <a:alpha val="43137"/>
                </a:srgbClr>
              </a:outerShdw>
            </a:effectLst>
          </a:endParaRPr>
        </a:p>
      </dgm:t>
    </dgm:pt>
    <dgm:pt modelId="{AA49B60C-8444-4F5E-B0F1-53D557B04CE7}" type="parTrans" cxnId="{7C47708E-D6B8-4B9E-8858-01360D32E8D1}">
      <dgm:prSet/>
      <dgm:spPr/>
      <dgm:t>
        <a:bodyPr/>
        <a:lstStyle/>
        <a:p>
          <a:endParaRPr kumimoji="1" lang="ja-JP" altLang="en-US"/>
        </a:p>
      </dgm:t>
    </dgm:pt>
    <dgm:pt modelId="{983D89B7-BA04-4879-8107-1A114DEFA28E}" type="sibTrans" cxnId="{7C47708E-D6B8-4B9E-8858-01360D32E8D1}">
      <dgm:prSet/>
      <dgm:spPr/>
      <dgm:t>
        <a:bodyPr/>
        <a:lstStyle/>
        <a:p>
          <a:endParaRPr kumimoji="1" lang="ja-JP" altLang="en-US"/>
        </a:p>
      </dgm:t>
    </dgm:pt>
    <dgm:pt modelId="{62EF8BB4-F1D2-4F2A-A534-23687E6AA8B2}">
      <dgm:prSet/>
      <dgm:spPr/>
      <dgm:t>
        <a:bodyPr/>
        <a:lstStyle/>
        <a:p>
          <a:pPr rtl="0"/>
          <a:r>
            <a:rPr lang="ja-JP" b="1" i="0" dirty="0">
              <a:effectLst>
                <a:outerShdw blurRad="38100" dist="38100" dir="2700000" algn="tl">
                  <a:srgbClr val="000000">
                    <a:alpha val="43137"/>
                  </a:srgbClr>
                </a:outerShdw>
              </a:effectLst>
            </a:rPr>
            <a:t>生物</a:t>
          </a:r>
          <a:endParaRPr lang="en-GB" dirty="0">
            <a:effectLst>
              <a:outerShdw blurRad="38100" dist="38100" dir="2700000" algn="tl">
                <a:srgbClr val="000000">
                  <a:alpha val="43137"/>
                </a:srgbClr>
              </a:outerShdw>
            </a:effectLst>
          </a:endParaRPr>
        </a:p>
      </dgm:t>
    </dgm:pt>
    <dgm:pt modelId="{7CBE9E5D-35F7-4E26-8F63-78672D44D900}" type="parTrans" cxnId="{4EFA184F-E6BA-416C-9254-348904C26C17}">
      <dgm:prSet/>
      <dgm:spPr/>
      <dgm:t>
        <a:bodyPr/>
        <a:lstStyle/>
        <a:p>
          <a:endParaRPr kumimoji="1" lang="ja-JP" altLang="en-US"/>
        </a:p>
      </dgm:t>
    </dgm:pt>
    <dgm:pt modelId="{E2A8C6CC-EA5A-4635-830A-999DC6380D02}" type="sibTrans" cxnId="{4EFA184F-E6BA-416C-9254-348904C26C17}">
      <dgm:prSet/>
      <dgm:spPr/>
      <dgm:t>
        <a:bodyPr/>
        <a:lstStyle/>
        <a:p>
          <a:endParaRPr kumimoji="1" lang="ja-JP" altLang="en-US"/>
        </a:p>
      </dgm:t>
    </dgm:pt>
    <dgm:pt modelId="{25D90EDE-7C1A-43D9-A887-937F6B4C0B4A}">
      <dgm:prSet custT="1"/>
      <dgm:spPr/>
      <dgm:t>
        <a:bodyPr/>
        <a:lstStyle/>
        <a:p>
          <a:pPr rtl="0"/>
          <a:r>
            <a:rPr lang="ja-JP" altLang="en-US" sz="2400" b="1" dirty="0"/>
            <a:t>水温塩分</a:t>
          </a:r>
          <a:endParaRPr lang="en-GB" sz="2400" b="1" dirty="0"/>
        </a:p>
      </dgm:t>
    </dgm:pt>
    <dgm:pt modelId="{A9772E3F-7F86-4A16-A756-0E9CFF3A9E91}" type="parTrans" cxnId="{60D32EDD-8FF3-4F61-AEF9-6B2889712CA8}">
      <dgm:prSet/>
      <dgm:spPr/>
      <dgm:t>
        <a:bodyPr/>
        <a:lstStyle/>
        <a:p>
          <a:endParaRPr kumimoji="1" lang="ja-JP" altLang="en-US"/>
        </a:p>
      </dgm:t>
    </dgm:pt>
    <dgm:pt modelId="{980B9AF2-BB6F-4187-B72D-C5E747741CFE}" type="sibTrans" cxnId="{60D32EDD-8FF3-4F61-AEF9-6B2889712CA8}">
      <dgm:prSet/>
      <dgm:spPr/>
      <dgm:t>
        <a:bodyPr/>
        <a:lstStyle/>
        <a:p>
          <a:endParaRPr kumimoji="1" lang="ja-JP" altLang="en-US"/>
        </a:p>
      </dgm:t>
    </dgm:pt>
    <dgm:pt modelId="{60C34D77-FD66-43FE-A571-F494F196897D}">
      <dgm:prSet custT="1"/>
      <dgm:spPr/>
      <dgm:t>
        <a:bodyPr/>
        <a:lstStyle/>
        <a:p>
          <a:pPr rtl="0"/>
          <a:r>
            <a:rPr lang="ja-JP" altLang="en-US" sz="2400" b="1" dirty="0"/>
            <a:t>流れと波</a:t>
          </a:r>
          <a:endParaRPr lang="en-GB" sz="2400" b="1" dirty="0"/>
        </a:p>
      </dgm:t>
    </dgm:pt>
    <dgm:pt modelId="{18DFDA71-DDA0-44B9-91BD-63104A8DB0CC}" type="parTrans" cxnId="{267A62EB-236A-49A1-81B3-009763049080}">
      <dgm:prSet/>
      <dgm:spPr/>
      <dgm:t>
        <a:bodyPr/>
        <a:lstStyle/>
        <a:p>
          <a:endParaRPr kumimoji="1" lang="ja-JP" altLang="en-US"/>
        </a:p>
      </dgm:t>
    </dgm:pt>
    <dgm:pt modelId="{7C60CE74-45C3-40F9-A304-AFCB81585239}" type="sibTrans" cxnId="{267A62EB-236A-49A1-81B3-009763049080}">
      <dgm:prSet/>
      <dgm:spPr/>
      <dgm:t>
        <a:bodyPr/>
        <a:lstStyle/>
        <a:p>
          <a:endParaRPr kumimoji="1" lang="ja-JP" altLang="en-US"/>
        </a:p>
      </dgm:t>
    </dgm:pt>
    <dgm:pt modelId="{F3CF462F-BF05-4A41-B8A6-5457F0BE593F}">
      <dgm:prSet custT="1"/>
      <dgm:spPr/>
      <dgm:t>
        <a:bodyPr/>
        <a:lstStyle/>
        <a:p>
          <a:pPr rtl="0"/>
          <a:r>
            <a:rPr lang="ja-JP" altLang="en-US" sz="2400" b="1" dirty="0"/>
            <a:t>栄養塩</a:t>
          </a:r>
          <a:endParaRPr lang="en-GB" sz="2400" b="1" dirty="0"/>
        </a:p>
      </dgm:t>
    </dgm:pt>
    <dgm:pt modelId="{7B43D7C0-E8EB-4F02-BB9F-4CB6C3079682}" type="parTrans" cxnId="{E6A2514B-BEC0-4BDE-9979-F07DCA2D51A2}">
      <dgm:prSet/>
      <dgm:spPr/>
      <dgm:t>
        <a:bodyPr/>
        <a:lstStyle/>
        <a:p>
          <a:endParaRPr kumimoji="1" lang="ja-JP" altLang="en-US"/>
        </a:p>
      </dgm:t>
    </dgm:pt>
    <dgm:pt modelId="{9787AAE2-91B4-43CA-AAC7-A4C780EEA930}" type="sibTrans" cxnId="{E6A2514B-BEC0-4BDE-9979-F07DCA2D51A2}">
      <dgm:prSet/>
      <dgm:spPr/>
      <dgm:t>
        <a:bodyPr/>
        <a:lstStyle/>
        <a:p>
          <a:endParaRPr kumimoji="1" lang="ja-JP" altLang="en-US"/>
        </a:p>
      </dgm:t>
    </dgm:pt>
    <dgm:pt modelId="{E1346835-940E-403F-A25E-8D1E8C2FB30F}">
      <dgm:prSet custT="1"/>
      <dgm:spPr/>
      <dgm:t>
        <a:bodyPr/>
        <a:lstStyle/>
        <a:p>
          <a:r>
            <a:rPr lang="ja-JP" altLang="en-US" sz="2400" b="1" dirty="0"/>
            <a:t>酸素炭素</a:t>
          </a:r>
          <a:endParaRPr lang="en-GB" sz="2400" b="1" dirty="0"/>
        </a:p>
      </dgm:t>
    </dgm:pt>
    <dgm:pt modelId="{90CCF7B2-D49A-4242-9DF1-9305BB3B57B4}" type="parTrans" cxnId="{BA417098-3106-4C33-A861-8C8B693DE9E5}">
      <dgm:prSet/>
      <dgm:spPr/>
      <dgm:t>
        <a:bodyPr/>
        <a:lstStyle/>
        <a:p>
          <a:endParaRPr kumimoji="1" lang="ja-JP" altLang="en-US"/>
        </a:p>
      </dgm:t>
    </dgm:pt>
    <dgm:pt modelId="{736B4753-BF4A-4978-80C5-728B12622296}" type="sibTrans" cxnId="{BA417098-3106-4C33-A861-8C8B693DE9E5}">
      <dgm:prSet/>
      <dgm:spPr/>
      <dgm:t>
        <a:bodyPr/>
        <a:lstStyle/>
        <a:p>
          <a:endParaRPr kumimoji="1" lang="ja-JP" altLang="en-US"/>
        </a:p>
      </dgm:t>
    </dgm:pt>
    <dgm:pt modelId="{162FF1AA-62F5-4CEB-B152-475BF70EA30D}">
      <dgm:prSet custT="1"/>
      <dgm:spPr/>
      <dgm:t>
        <a:bodyPr/>
        <a:lstStyle/>
        <a:p>
          <a:pPr rtl="0"/>
          <a:r>
            <a:rPr lang="ja-JP" altLang="en-US" sz="2400" b="1" dirty="0"/>
            <a:t>プランクトン</a:t>
          </a:r>
          <a:endParaRPr lang="en-GB" sz="2400" b="1" dirty="0"/>
        </a:p>
      </dgm:t>
    </dgm:pt>
    <dgm:pt modelId="{BEBAF078-8805-49E7-88C8-83DA80A2C442}" type="parTrans" cxnId="{99A65C6C-8354-4951-AE39-A5C0F0BEC129}">
      <dgm:prSet/>
      <dgm:spPr/>
      <dgm:t>
        <a:bodyPr/>
        <a:lstStyle/>
        <a:p>
          <a:endParaRPr kumimoji="1" lang="ja-JP" altLang="en-US"/>
        </a:p>
      </dgm:t>
    </dgm:pt>
    <dgm:pt modelId="{1811195B-A136-41E8-AEC6-30DDF79AB77F}" type="sibTrans" cxnId="{99A65C6C-8354-4951-AE39-A5C0F0BEC129}">
      <dgm:prSet/>
      <dgm:spPr/>
      <dgm:t>
        <a:bodyPr/>
        <a:lstStyle/>
        <a:p>
          <a:endParaRPr kumimoji="1" lang="ja-JP" altLang="en-US"/>
        </a:p>
      </dgm:t>
    </dgm:pt>
    <dgm:pt modelId="{AC971211-201B-43EA-BE21-AD12D36B3C4A}">
      <dgm:prSet custT="1"/>
      <dgm:spPr/>
      <dgm:t>
        <a:bodyPr/>
        <a:lstStyle/>
        <a:p>
          <a:pPr rtl="0"/>
          <a:r>
            <a:rPr lang="ja-JP" altLang="en-US" sz="2400" b="1" dirty="0"/>
            <a:t>魚類</a:t>
          </a:r>
          <a:endParaRPr lang="en-GB" sz="2400" b="1" dirty="0"/>
        </a:p>
      </dgm:t>
    </dgm:pt>
    <dgm:pt modelId="{D3405F93-7DA2-4673-9496-A75306EE98D9}" type="parTrans" cxnId="{6938C40B-AFB8-4764-9BA4-C3ECB2AEF313}">
      <dgm:prSet/>
      <dgm:spPr/>
      <dgm:t>
        <a:bodyPr/>
        <a:lstStyle/>
        <a:p>
          <a:endParaRPr kumimoji="1" lang="ja-JP" altLang="en-US"/>
        </a:p>
      </dgm:t>
    </dgm:pt>
    <dgm:pt modelId="{3FD3334A-A18A-47E0-AF71-542300C98999}" type="sibTrans" cxnId="{6938C40B-AFB8-4764-9BA4-C3ECB2AEF313}">
      <dgm:prSet/>
      <dgm:spPr/>
      <dgm:t>
        <a:bodyPr/>
        <a:lstStyle/>
        <a:p>
          <a:endParaRPr kumimoji="1" lang="ja-JP" altLang="en-US"/>
        </a:p>
      </dgm:t>
    </dgm:pt>
    <dgm:pt modelId="{C52B0840-11F7-4E46-97A2-F48B09770905}">
      <dgm:prSet custT="1"/>
      <dgm:spPr/>
      <dgm:t>
        <a:bodyPr/>
        <a:lstStyle/>
        <a:p>
          <a:pPr rtl="0"/>
          <a:r>
            <a:rPr lang="ja-JP" altLang="en-US" sz="2400" b="1" dirty="0"/>
            <a:t>鯨類鳥類</a:t>
          </a:r>
          <a:endParaRPr lang="en-GB" sz="2400" b="1" dirty="0"/>
        </a:p>
      </dgm:t>
    </dgm:pt>
    <dgm:pt modelId="{BEC031FC-8263-4148-8FE7-FABA8502E032}" type="parTrans" cxnId="{F520EAF1-051C-447A-90DC-64E367645ED5}">
      <dgm:prSet/>
      <dgm:spPr/>
      <dgm:t>
        <a:bodyPr/>
        <a:lstStyle/>
        <a:p>
          <a:endParaRPr kumimoji="1" lang="ja-JP" altLang="en-US"/>
        </a:p>
      </dgm:t>
    </dgm:pt>
    <dgm:pt modelId="{6836AAF1-00F2-439A-AA5B-7A7B457F78B4}" type="sibTrans" cxnId="{F520EAF1-051C-447A-90DC-64E367645ED5}">
      <dgm:prSet/>
      <dgm:spPr/>
      <dgm:t>
        <a:bodyPr/>
        <a:lstStyle/>
        <a:p>
          <a:endParaRPr kumimoji="1" lang="ja-JP" altLang="en-US"/>
        </a:p>
      </dgm:t>
    </dgm:pt>
    <dgm:pt modelId="{B4DCD316-5A9F-4E98-84A3-BE7C52402854}">
      <dgm:prSet custT="1"/>
      <dgm:spPr/>
      <dgm:t>
        <a:bodyPr/>
        <a:lstStyle/>
        <a:p>
          <a:pPr rtl="0"/>
          <a:r>
            <a:rPr lang="ja-JP" altLang="en-US" sz="2400" b="1" dirty="0"/>
            <a:t>境界過程</a:t>
          </a:r>
          <a:endParaRPr lang="en-GB" sz="2400" b="1" dirty="0"/>
        </a:p>
      </dgm:t>
    </dgm:pt>
    <dgm:pt modelId="{B5FA9FCE-232F-4880-8319-A1C6128DFD89}" type="sibTrans" cxnId="{079D4EC0-7CBC-44AB-BB3A-B91C17521B40}">
      <dgm:prSet/>
      <dgm:spPr/>
      <dgm:t>
        <a:bodyPr/>
        <a:lstStyle/>
        <a:p>
          <a:endParaRPr kumimoji="1" lang="ja-JP" altLang="en-US"/>
        </a:p>
      </dgm:t>
    </dgm:pt>
    <dgm:pt modelId="{A15DBB01-448B-4972-B403-575B44885264}" type="parTrans" cxnId="{079D4EC0-7CBC-44AB-BB3A-B91C17521B40}">
      <dgm:prSet/>
      <dgm:spPr/>
      <dgm:t>
        <a:bodyPr/>
        <a:lstStyle/>
        <a:p>
          <a:endParaRPr kumimoji="1" lang="ja-JP" altLang="en-US"/>
        </a:p>
      </dgm:t>
    </dgm:pt>
    <dgm:pt modelId="{4D153E01-A941-4CB2-8F72-D3F7415752FA}">
      <dgm:prSet custT="1"/>
      <dgm:spPr/>
      <dgm:t>
        <a:bodyPr/>
        <a:lstStyle/>
        <a:p>
          <a:pPr rtl="0"/>
          <a:r>
            <a:rPr lang="ja-JP" altLang="en-US" sz="2400" b="1" dirty="0"/>
            <a:t>微量元素</a:t>
          </a:r>
          <a:endParaRPr lang="en-GB" sz="2400" b="1" dirty="0"/>
        </a:p>
      </dgm:t>
    </dgm:pt>
    <dgm:pt modelId="{26FA4E65-C383-412F-BD30-1DD49ADD8D7A}" type="parTrans" cxnId="{2BA026DB-848F-4DE6-A773-D7183D87EF87}">
      <dgm:prSet/>
      <dgm:spPr/>
      <dgm:t>
        <a:bodyPr/>
        <a:lstStyle/>
        <a:p>
          <a:endParaRPr kumimoji="1" lang="ja-JP" altLang="en-US"/>
        </a:p>
      </dgm:t>
    </dgm:pt>
    <dgm:pt modelId="{F2701B9F-F618-4A51-8C98-DC90B580F821}" type="sibTrans" cxnId="{2BA026DB-848F-4DE6-A773-D7183D87EF87}">
      <dgm:prSet/>
      <dgm:spPr/>
      <dgm:t>
        <a:bodyPr/>
        <a:lstStyle/>
        <a:p>
          <a:endParaRPr kumimoji="1" lang="ja-JP" altLang="en-US"/>
        </a:p>
      </dgm:t>
    </dgm:pt>
    <dgm:pt modelId="{6BE5D74B-64EF-4296-9D19-56F196207B35}" type="pres">
      <dgm:prSet presAssocID="{9D52ED8E-51D4-4345-A074-314FCBDDB22E}" presName="composite" presStyleCnt="0">
        <dgm:presLayoutVars>
          <dgm:chMax val="5"/>
          <dgm:dir/>
          <dgm:animLvl val="ctr"/>
          <dgm:resizeHandles val="exact"/>
        </dgm:presLayoutVars>
      </dgm:prSet>
      <dgm:spPr/>
    </dgm:pt>
    <dgm:pt modelId="{5CE99903-7885-41F0-AA2B-E9B44ECB75A4}" type="pres">
      <dgm:prSet presAssocID="{9D52ED8E-51D4-4345-A074-314FCBDDB22E}" presName="cycle" presStyleCnt="0"/>
      <dgm:spPr/>
    </dgm:pt>
    <dgm:pt modelId="{EBF823E2-38F8-4ADC-A7CA-9DCF0268F886}" type="pres">
      <dgm:prSet presAssocID="{9D52ED8E-51D4-4345-A074-314FCBDDB22E}" presName="centerShape" presStyleCnt="0"/>
      <dgm:spPr/>
    </dgm:pt>
    <dgm:pt modelId="{1E3391F6-4157-4B63-8C45-9CEF91AE6A6D}" type="pres">
      <dgm:prSet presAssocID="{9D52ED8E-51D4-4345-A074-314FCBDDB22E}" presName="connSite" presStyleLbl="node1" presStyleIdx="0" presStyleCnt="4"/>
      <dgm:spPr/>
    </dgm:pt>
    <dgm:pt modelId="{C62653BD-9172-42C8-9752-9B5E8F140CE8}" type="pres">
      <dgm:prSet presAssocID="{9D52ED8E-51D4-4345-A074-314FCBDDB22E}" presName="visible" presStyleLbl="node1" presStyleIdx="0" presStyleCnt="4" custLinFactNeighborX="-11529" custLinFactNeighborY="-461"/>
      <dgm:spPr>
        <a:gradFill rotWithShape="0">
          <a:gsLst>
            <a:gs pos="0">
              <a:schemeClr val="accent1">
                <a:lumMod val="50000"/>
              </a:schemeClr>
            </a:gs>
            <a:gs pos="100000">
              <a:schemeClr val="accent1"/>
            </a:gs>
          </a:gsLst>
        </a:gradFill>
      </dgm:spPr>
    </dgm:pt>
    <dgm:pt modelId="{E098C521-B340-426C-9BA0-6345888A0FAD}" type="pres">
      <dgm:prSet presAssocID="{C8D91B8E-27B6-43A6-A9F3-D39976D395AD}" presName="Name25" presStyleLbl="parChTrans1D1" presStyleIdx="0" presStyleCnt="3"/>
      <dgm:spPr/>
    </dgm:pt>
    <dgm:pt modelId="{F06D3530-AF31-4971-A5CB-747D12F87C69}" type="pres">
      <dgm:prSet presAssocID="{D225709E-A9EB-4E04-B295-D64094AC1B18}" presName="node" presStyleCnt="0"/>
      <dgm:spPr/>
    </dgm:pt>
    <dgm:pt modelId="{19A724CE-EE20-415A-A6A2-E01810E8738B}" type="pres">
      <dgm:prSet presAssocID="{D225709E-A9EB-4E04-B295-D64094AC1B18}" presName="parentNode" presStyleLbl="node1" presStyleIdx="1" presStyleCnt="4">
        <dgm:presLayoutVars>
          <dgm:chMax val="1"/>
          <dgm:bulletEnabled val="1"/>
        </dgm:presLayoutVars>
      </dgm:prSet>
      <dgm:spPr/>
    </dgm:pt>
    <dgm:pt modelId="{DF6E1056-4D61-4296-90B6-4292850C98A1}" type="pres">
      <dgm:prSet presAssocID="{D225709E-A9EB-4E04-B295-D64094AC1B18}" presName="childNode" presStyleLbl="revTx" presStyleIdx="0" presStyleCnt="3">
        <dgm:presLayoutVars>
          <dgm:bulletEnabled val="1"/>
        </dgm:presLayoutVars>
      </dgm:prSet>
      <dgm:spPr/>
    </dgm:pt>
    <dgm:pt modelId="{0601B075-FFB7-4802-A417-DD644A03DE2D}" type="pres">
      <dgm:prSet presAssocID="{AA49B60C-8444-4F5E-B0F1-53D557B04CE7}" presName="Name25" presStyleLbl="parChTrans1D1" presStyleIdx="1" presStyleCnt="3"/>
      <dgm:spPr/>
    </dgm:pt>
    <dgm:pt modelId="{06CD2021-C75F-4F03-98C1-7E49063DFEC1}" type="pres">
      <dgm:prSet presAssocID="{328C7B2A-654D-4D8C-9CAE-DFAEF3F778B8}" presName="node" presStyleCnt="0"/>
      <dgm:spPr/>
    </dgm:pt>
    <dgm:pt modelId="{CDCC5D10-425E-4AB0-BC9C-07B4B65BA906}" type="pres">
      <dgm:prSet presAssocID="{328C7B2A-654D-4D8C-9CAE-DFAEF3F778B8}" presName="parentNode" presStyleLbl="node1" presStyleIdx="2" presStyleCnt="4">
        <dgm:presLayoutVars>
          <dgm:chMax val="1"/>
          <dgm:bulletEnabled val="1"/>
        </dgm:presLayoutVars>
      </dgm:prSet>
      <dgm:spPr/>
    </dgm:pt>
    <dgm:pt modelId="{6ACFA8AD-2FEF-4D9E-BFA9-B9F7405187D3}" type="pres">
      <dgm:prSet presAssocID="{328C7B2A-654D-4D8C-9CAE-DFAEF3F778B8}" presName="childNode" presStyleLbl="revTx" presStyleIdx="1" presStyleCnt="3">
        <dgm:presLayoutVars>
          <dgm:bulletEnabled val="1"/>
        </dgm:presLayoutVars>
      </dgm:prSet>
      <dgm:spPr/>
    </dgm:pt>
    <dgm:pt modelId="{87D11062-6377-4536-89DD-4CBE8E6727EF}" type="pres">
      <dgm:prSet presAssocID="{7CBE9E5D-35F7-4E26-8F63-78672D44D900}" presName="Name25" presStyleLbl="parChTrans1D1" presStyleIdx="2" presStyleCnt="3"/>
      <dgm:spPr/>
    </dgm:pt>
    <dgm:pt modelId="{3600FE80-C98A-44CC-9990-54F356AA25A4}" type="pres">
      <dgm:prSet presAssocID="{62EF8BB4-F1D2-4F2A-A534-23687E6AA8B2}" presName="node" presStyleCnt="0"/>
      <dgm:spPr/>
    </dgm:pt>
    <dgm:pt modelId="{E0DA90AB-A2E2-4A17-9172-EED8CA8BBD42}" type="pres">
      <dgm:prSet presAssocID="{62EF8BB4-F1D2-4F2A-A534-23687E6AA8B2}" presName="parentNode" presStyleLbl="node1" presStyleIdx="3" presStyleCnt="4">
        <dgm:presLayoutVars>
          <dgm:chMax val="1"/>
          <dgm:bulletEnabled val="1"/>
        </dgm:presLayoutVars>
      </dgm:prSet>
      <dgm:spPr/>
    </dgm:pt>
    <dgm:pt modelId="{99051372-768D-4732-8491-B7FC7C5527E4}" type="pres">
      <dgm:prSet presAssocID="{62EF8BB4-F1D2-4F2A-A534-23687E6AA8B2}" presName="childNode" presStyleLbl="revTx" presStyleIdx="2" presStyleCnt="3">
        <dgm:presLayoutVars>
          <dgm:bulletEnabled val="1"/>
        </dgm:presLayoutVars>
      </dgm:prSet>
      <dgm:spPr/>
    </dgm:pt>
  </dgm:ptLst>
  <dgm:cxnLst>
    <dgm:cxn modelId="{6938C40B-AFB8-4764-9BA4-C3ECB2AEF313}" srcId="{62EF8BB4-F1D2-4F2A-A534-23687E6AA8B2}" destId="{AC971211-201B-43EA-BE21-AD12D36B3C4A}" srcOrd="1" destOrd="0" parTransId="{D3405F93-7DA2-4673-9496-A75306EE98D9}" sibTransId="{3FD3334A-A18A-47E0-AF71-542300C98999}"/>
    <dgm:cxn modelId="{30A3270D-4C07-4A5C-8155-76111CB33CFC}" type="presOf" srcId="{162FF1AA-62F5-4CEB-B152-475BF70EA30D}" destId="{99051372-768D-4732-8491-B7FC7C5527E4}" srcOrd="0" destOrd="0" presId="urn:microsoft.com/office/officeart/2005/8/layout/radial2"/>
    <dgm:cxn modelId="{17E5640D-7CE2-4607-AD22-7A63E448F4D5}" type="presOf" srcId="{25D90EDE-7C1A-43D9-A887-937F6B4C0B4A}" destId="{DF6E1056-4D61-4296-90B6-4292850C98A1}" srcOrd="0" destOrd="0" presId="urn:microsoft.com/office/officeart/2005/8/layout/radial2"/>
    <dgm:cxn modelId="{84F62213-8666-4EC1-ADF3-E96908CB8B79}" type="presOf" srcId="{B4DCD316-5A9F-4E98-84A3-BE7C52402854}" destId="{DF6E1056-4D61-4296-90B6-4292850C98A1}" srcOrd="0" destOrd="2" presId="urn:microsoft.com/office/officeart/2005/8/layout/radial2"/>
    <dgm:cxn modelId="{4A87241A-0F67-4D7E-BD2C-2C759837EB59}" type="presOf" srcId="{C8D91B8E-27B6-43A6-A9F3-D39976D395AD}" destId="{E098C521-B340-426C-9BA0-6345888A0FAD}" srcOrd="0" destOrd="0" presId="urn:microsoft.com/office/officeart/2005/8/layout/radial2"/>
    <dgm:cxn modelId="{EBF9501F-D7D9-44AE-830A-3E998B5480F3}" type="presOf" srcId="{4D153E01-A941-4CB2-8F72-D3F7415752FA}" destId="{6ACFA8AD-2FEF-4D9E-BFA9-B9F7405187D3}" srcOrd="0" destOrd="2" presId="urn:microsoft.com/office/officeart/2005/8/layout/radial2"/>
    <dgm:cxn modelId="{6217233C-7B64-4B77-90FD-A5AD5392FC0B}" srcId="{9D52ED8E-51D4-4345-A074-314FCBDDB22E}" destId="{D225709E-A9EB-4E04-B295-D64094AC1B18}" srcOrd="0" destOrd="0" parTransId="{C8D91B8E-27B6-43A6-A9F3-D39976D395AD}" sibTransId="{17D48155-150A-4785-8D7A-B3895090E634}"/>
    <dgm:cxn modelId="{34FDEA3C-2DB6-44EE-8D1A-ABD95D0B6F60}" type="presOf" srcId="{AC971211-201B-43EA-BE21-AD12D36B3C4A}" destId="{99051372-768D-4732-8491-B7FC7C5527E4}" srcOrd="0" destOrd="1" presId="urn:microsoft.com/office/officeart/2005/8/layout/radial2"/>
    <dgm:cxn modelId="{9BA8485B-8AF8-42C4-9D81-FC1C4151FB50}" type="presOf" srcId="{C52B0840-11F7-4E46-97A2-F48B09770905}" destId="{99051372-768D-4732-8491-B7FC7C5527E4}" srcOrd="0" destOrd="2" presId="urn:microsoft.com/office/officeart/2005/8/layout/radial2"/>
    <dgm:cxn modelId="{40B61160-49D5-4617-9619-F936DA139281}" type="presOf" srcId="{7CBE9E5D-35F7-4E26-8F63-78672D44D900}" destId="{87D11062-6377-4536-89DD-4CBE8E6727EF}" srcOrd="0" destOrd="0" presId="urn:microsoft.com/office/officeart/2005/8/layout/radial2"/>
    <dgm:cxn modelId="{B8EAF962-21F7-432F-84C3-095525BF44B3}" type="presOf" srcId="{9D52ED8E-51D4-4345-A074-314FCBDDB22E}" destId="{6BE5D74B-64EF-4296-9D19-56F196207B35}" srcOrd="0" destOrd="0" presId="urn:microsoft.com/office/officeart/2005/8/layout/radial2"/>
    <dgm:cxn modelId="{E6A2514B-BEC0-4BDE-9979-F07DCA2D51A2}" srcId="{328C7B2A-654D-4D8C-9CAE-DFAEF3F778B8}" destId="{F3CF462F-BF05-4A41-B8A6-5457F0BE593F}" srcOrd="1" destOrd="0" parTransId="{7B43D7C0-E8EB-4F02-BB9F-4CB6C3079682}" sibTransId="{9787AAE2-91B4-43CA-AAC7-A4C780EEA930}"/>
    <dgm:cxn modelId="{99A65C6C-8354-4951-AE39-A5C0F0BEC129}" srcId="{62EF8BB4-F1D2-4F2A-A534-23687E6AA8B2}" destId="{162FF1AA-62F5-4CEB-B152-475BF70EA30D}" srcOrd="0" destOrd="0" parTransId="{BEBAF078-8805-49E7-88C8-83DA80A2C442}" sibTransId="{1811195B-A136-41E8-AEC6-30DDF79AB77F}"/>
    <dgm:cxn modelId="{7CB4726E-6D31-4B08-8E47-CF0400D2AF08}" type="presOf" srcId="{AA49B60C-8444-4F5E-B0F1-53D557B04CE7}" destId="{0601B075-FFB7-4802-A417-DD644A03DE2D}" srcOrd="0" destOrd="0" presId="urn:microsoft.com/office/officeart/2005/8/layout/radial2"/>
    <dgm:cxn modelId="{4EFA184F-E6BA-416C-9254-348904C26C17}" srcId="{9D52ED8E-51D4-4345-A074-314FCBDDB22E}" destId="{62EF8BB4-F1D2-4F2A-A534-23687E6AA8B2}" srcOrd="2" destOrd="0" parTransId="{7CBE9E5D-35F7-4E26-8F63-78672D44D900}" sibTransId="{E2A8C6CC-EA5A-4635-830A-999DC6380D02}"/>
    <dgm:cxn modelId="{3A45B058-B1E9-4CCE-AA33-09370DC89DAC}" type="presOf" srcId="{F3CF462F-BF05-4A41-B8A6-5457F0BE593F}" destId="{6ACFA8AD-2FEF-4D9E-BFA9-B9F7405187D3}" srcOrd="0" destOrd="1" presId="urn:microsoft.com/office/officeart/2005/8/layout/radial2"/>
    <dgm:cxn modelId="{7C47708E-D6B8-4B9E-8858-01360D32E8D1}" srcId="{9D52ED8E-51D4-4345-A074-314FCBDDB22E}" destId="{328C7B2A-654D-4D8C-9CAE-DFAEF3F778B8}" srcOrd="1" destOrd="0" parTransId="{AA49B60C-8444-4F5E-B0F1-53D557B04CE7}" sibTransId="{983D89B7-BA04-4879-8107-1A114DEFA28E}"/>
    <dgm:cxn modelId="{7317898F-DA3E-44DD-B328-A1B178D318AA}" type="presOf" srcId="{D225709E-A9EB-4E04-B295-D64094AC1B18}" destId="{19A724CE-EE20-415A-A6A2-E01810E8738B}" srcOrd="0" destOrd="0" presId="urn:microsoft.com/office/officeart/2005/8/layout/radial2"/>
    <dgm:cxn modelId="{BA417098-3106-4C33-A861-8C8B693DE9E5}" srcId="{328C7B2A-654D-4D8C-9CAE-DFAEF3F778B8}" destId="{E1346835-940E-403F-A25E-8D1E8C2FB30F}" srcOrd="0" destOrd="0" parTransId="{90CCF7B2-D49A-4242-9DF1-9305BB3B57B4}" sibTransId="{736B4753-BF4A-4978-80C5-728B12622296}"/>
    <dgm:cxn modelId="{E3E99CA8-4AED-49F5-94E8-A0FF7FFEA1FC}" type="presOf" srcId="{60C34D77-FD66-43FE-A571-F494F196897D}" destId="{DF6E1056-4D61-4296-90B6-4292850C98A1}" srcOrd="0" destOrd="1" presId="urn:microsoft.com/office/officeart/2005/8/layout/radial2"/>
    <dgm:cxn modelId="{079D4EC0-7CBC-44AB-BB3A-B91C17521B40}" srcId="{D225709E-A9EB-4E04-B295-D64094AC1B18}" destId="{B4DCD316-5A9F-4E98-84A3-BE7C52402854}" srcOrd="2" destOrd="0" parTransId="{A15DBB01-448B-4972-B403-575B44885264}" sibTransId="{B5FA9FCE-232F-4880-8319-A1C6128DFD89}"/>
    <dgm:cxn modelId="{2BA026DB-848F-4DE6-A773-D7183D87EF87}" srcId="{328C7B2A-654D-4D8C-9CAE-DFAEF3F778B8}" destId="{4D153E01-A941-4CB2-8F72-D3F7415752FA}" srcOrd="2" destOrd="0" parTransId="{26FA4E65-C383-412F-BD30-1DD49ADD8D7A}" sibTransId="{F2701B9F-F618-4A51-8C98-DC90B580F821}"/>
    <dgm:cxn modelId="{60D32EDD-8FF3-4F61-AEF9-6B2889712CA8}" srcId="{D225709E-A9EB-4E04-B295-D64094AC1B18}" destId="{25D90EDE-7C1A-43D9-A887-937F6B4C0B4A}" srcOrd="0" destOrd="0" parTransId="{A9772E3F-7F86-4A16-A756-0E9CFF3A9E91}" sibTransId="{980B9AF2-BB6F-4187-B72D-C5E747741CFE}"/>
    <dgm:cxn modelId="{797061E3-1942-4A75-BB7F-D257913DE205}" type="presOf" srcId="{328C7B2A-654D-4D8C-9CAE-DFAEF3F778B8}" destId="{CDCC5D10-425E-4AB0-BC9C-07B4B65BA906}" srcOrd="0" destOrd="0" presId="urn:microsoft.com/office/officeart/2005/8/layout/radial2"/>
    <dgm:cxn modelId="{5B5D4FE3-2FA2-47C5-B78B-6F7D08A681CF}" type="presOf" srcId="{62EF8BB4-F1D2-4F2A-A534-23687E6AA8B2}" destId="{E0DA90AB-A2E2-4A17-9172-EED8CA8BBD42}" srcOrd="0" destOrd="0" presId="urn:microsoft.com/office/officeart/2005/8/layout/radial2"/>
    <dgm:cxn modelId="{E79061E4-D280-490B-9E89-47E93853CC29}" type="presOf" srcId="{E1346835-940E-403F-A25E-8D1E8C2FB30F}" destId="{6ACFA8AD-2FEF-4D9E-BFA9-B9F7405187D3}" srcOrd="0" destOrd="0" presId="urn:microsoft.com/office/officeart/2005/8/layout/radial2"/>
    <dgm:cxn modelId="{267A62EB-236A-49A1-81B3-009763049080}" srcId="{D225709E-A9EB-4E04-B295-D64094AC1B18}" destId="{60C34D77-FD66-43FE-A571-F494F196897D}" srcOrd="1" destOrd="0" parTransId="{18DFDA71-DDA0-44B9-91BD-63104A8DB0CC}" sibTransId="{7C60CE74-45C3-40F9-A304-AFCB81585239}"/>
    <dgm:cxn modelId="{F520EAF1-051C-447A-90DC-64E367645ED5}" srcId="{62EF8BB4-F1D2-4F2A-A534-23687E6AA8B2}" destId="{C52B0840-11F7-4E46-97A2-F48B09770905}" srcOrd="2" destOrd="0" parTransId="{BEC031FC-8263-4148-8FE7-FABA8502E032}" sibTransId="{6836AAF1-00F2-439A-AA5B-7A7B457F78B4}"/>
    <dgm:cxn modelId="{BF94C0ED-E71A-40AB-A06F-4A0ED73E5708}" type="presParOf" srcId="{6BE5D74B-64EF-4296-9D19-56F196207B35}" destId="{5CE99903-7885-41F0-AA2B-E9B44ECB75A4}" srcOrd="0" destOrd="0" presId="urn:microsoft.com/office/officeart/2005/8/layout/radial2"/>
    <dgm:cxn modelId="{1692427C-832D-4E2C-8ACF-C3758A0AEAFD}" type="presParOf" srcId="{5CE99903-7885-41F0-AA2B-E9B44ECB75A4}" destId="{EBF823E2-38F8-4ADC-A7CA-9DCF0268F886}" srcOrd="0" destOrd="0" presId="urn:microsoft.com/office/officeart/2005/8/layout/radial2"/>
    <dgm:cxn modelId="{4A0AD5F6-74DD-476A-9468-BD072DBF28C6}" type="presParOf" srcId="{EBF823E2-38F8-4ADC-A7CA-9DCF0268F886}" destId="{1E3391F6-4157-4B63-8C45-9CEF91AE6A6D}" srcOrd="0" destOrd="0" presId="urn:microsoft.com/office/officeart/2005/8/layout/radial2"/>
    <dgm:cxn modelId="{E16B1DAA-F0B7-4219-8912-EBAB51678226}" type="presParOf" srcId="{EBF823E2-38F8-4ADC-A7CA-9DCF0268F886}" destId="{C62653BD-9172-42C8-9752-9B5E8F140CE8}" srcOrd="1" destOrd="0" presId="urn:microsoft.com/office/officeart/2005/8/layout/radial2"/>
    <dgm:cxn modelId="{4CE7A820-9AE5-4E37-8E0F-F49641088726}" type="presParOf" srcId="{5CE99903-7885-41F0-AA2B-E9B44ECB75A4}" destId="{E098C521-B340-426C-9BA0-6345888A0FAD}" srcOrd="1" destOrd="0" presId="urn:microsoft.com/office/officeart/2005/8/layout/radial2"/>
    <dgm:cxn modelId="{72957399-18C5-4071-B63F-422CC530B2BD}" type="presParOf" srcId="{5CE99903-7885-41F0-AA2B-E9B44ECB75A4}" destId="{F06D3530-AF31-4971-A5CB-747D12F87C69}" srcOrd="2" destOrd="0" presId="urn:microsoft.com/office/officeart/2005/8/layout/radial2"/>
    <dgm:cxn modelId="{F2D973FE-D6A7-4277-8C90-5FCF84076CFE}" type="presParOf" srcId="{F06D3530-AF31-4971-A5CB-747D12F87C69}" destId="{19A724CE-EE20-415A-A6A2-E01810E8738B}" srcOrd="0" destOrd="0" presId="urn:microsoft.com/office/officeart/2005/8/layout/radial2"/>
    <dgm:cxn modelId="{2FD746BC-6729-4EEB-BF52-88258F82F96E}" type="presParOf" srcId="{F06D3530-AF31-4971-A5CB-747D12F87C69}" destId="{DF6E1056-4D61-4296-90B6-4292850C98A1}" srcOrd="1" destOrd="0" presId="urn:microsoft.com/office/officeart/2005/8/layout/radial2"/>
    <dgm:cxn modelId="{9359CEA0-91FE-4720-83FA-F606D0CB1AE5}" type="presParOf" srcId="{5CE99903-7885-41F0-AA2B-E9B44ECB75A4}" destId="{0601B075-FFB7-4802-A417-DD644A03DE2D}" srcOrd="3" destOrd="0" presId="urn:microsoft.com/office/officeart/2005/8/layout/radial2"/>
    <dgm:cxn modelId="{07A225F7-71BA-46C9-9EB2-84EEC50E583A}" type="presParOf" srcId="{5CE99903-7885-41F0-AA2B-E9B44ECB75A4}" destId="{06CD2021-C75F-4F03-98C1-7E49063DFEC1}" srcOrd="4" destOrd="0" presId="urn:microsoft.com/office/officeart/2005/8/layout/radial2"/>
    <dgm:cxn modelId="{FCBC03CD-E51C-4D9A-AFAD-EE7363B43081}" type="presParOf" srcId="{06CD2021-C75F-4F03-98C1-7E49063DFEC1}" destId="{CDCC5D10-425E-4AB0-BC9C-07B4B65BA906}" srcOrd="0" destOrd="0" presId="urn:microsoft.com/office/officeart/2005/8/layout/radial2"/>
    <dgm:cxn modelId="{64F37F45-954C-44C2-AF76-5FE8F3E8A7BF}" type="presParOf" srcId="{06CD2021-C75F-4F03-98C1-7E49063DFEC1}" destId="{6ACFA8AD-2FEF-4D9E-BFA9-B9F7405187D3}" srcOrd="1" destOrd="0" presId="urn:microsoft.com/office/officeart/2005/8/layout/radial2"/>
    <dgm:cxn modelId="{D66DB18C-6510-41F2-A462-1B7F23CA9E4D}" type="presParOf" srcId="{5CE99903-7885-41F0-AA2B-E9B44ECB75A4}" destId="{87D11062-6377-4536-89DD-4CBE8E6727EF}" srcOrd="5" destOrd="0" presId="urn:microsoft.com/office/officeart/2005/8/layout/radial2"/>
    <dgm:cxn modelId="{88D50040-A824-44F5-87A0-32144805286F}" type="presParOf" srcId="{5CE99903-7885-41F0-AA2B-E9B44ECB75A4}" destId="{3600FE80-C98A-44CC-9990-54F356AA25A4}" srcOrd="6" destOrd="0" presId="urn:microsoft.com/office/officeart/2005/8/layout/radial2"/>
    <dgm:cxn modelId="{51586D47-35F4-4D41-B733-4EB05CAD0941}" type="presParOf" srcId="{3600FE80-C98A-44CC-9990-54F356AA25A4}" destId="{E0DA90AB-A2E2-4A17-9172-EED8CA8BBD42}" srcOrd="0" destOrd="0" presId="urn:microsoft.com/office/officeart/2005/8/layout/radial2"/>
    <dgm:cxn modelId="{2E3E12B3-CED0-4968-B9B5-B2CE45706D26}" type="presParOf" srcId="{3600FE80-C98A-44CC-9990-54F356AA25A4}" destId="{99051372-768D-4732-8491-B7FC7C5527E4}"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11062-6377-4536-89DD-4CBE8E6727EF}">
      <dsp:nvSpPr>
        <dsp:cNvPr id="0" name=""/>
        <dsp:cNvSpPr/>
      </dsp:nvSpPr>
      <dsp:spPr>
        <a:xfrm rot="2563228">
          <a:off x="2394177" y="4479962"/>
          <a:ext cx="927888" cy="65214"/>
        </a:xfrm>
        <a:custGeom>
          <a:avLst/>
          <a:gdLst/>
          <a:ahLst/>
          <a:cxnLst/>
          <a:rect l="0" t="0" r="0" b="0"/>
          <a:pathLst>
            <a:path>
              <a:moveTo>
                <a:pt x="0" y="32607"/>
              </a:moveTo>
              <a:lnTo>
                <a:pt x="927888" y="32607"/>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601B075-FFB7-4802-A417-DD644A03DE2D}">
      <dsp:nvSpPr>
        <dsp:cNvPr id="0" name=""/>
        <dsp:cNvSpPr/>
      </dsp:nvSpPr>
      <dsp:spPr>
        <a:xfrm>
          <a:off x="2517274" y="3208736"/>
          <a:ext cx="1032482" cy="65214"/>
        </a:xfrm>
        <a:custGeom>
          <a:avLst/>
          <a:gdLst/>
          <a:ahLst/>
          <a:cxnLst/>
          <a:rect l="0" t="0" r="0" b="0"/>
          <a:pathLst>
            <a:path>
              <a:moveTo>
                <a:pt x="0" y="32607"/>
              </a:moveTo>
              <a:lnTo>
                <a:pt x="1032482" y="32607"/>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098C521-B340-426C-9BA0-6345888A0FAD}">
      <dsp:nvSpPr>
        <dsp:cNvPr id="0" name=""/>
        <dsp:cNvSpPr/>
      </dsp:nvSpPr>
      <dsp:spPr>
        <a:xfrm rot="19036772">
          <a:off x="2394177" y="1937511"/>
          <a:ext cx="927888" cy="65214"/>
        </a:xfrm>
        <a:custGeom>
          <a:avLst/>
          <a:gdLst/>
          <a:ahLst/>
          <a:cxnLst/>
          <a:rect l="0" t="0" r="0" b="0"/>
          <a:pathLst>
            <a:path>
              <a:moveTo>
                <a:pt x="0" y="32607"/>
              </a:moveTo>
              <a:lnTo>
                <a:pt x="927888" y="32607"/>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62653BD-9172-42C8-9752-9B5E8F140CE8}">
      <dsp:nvSpPr>
        <dsp:cNvPr id="0" name=""/>
        <dsp:cNvSpPr/>
      </dsp:nvSpPr>
      <dsp:spPr>
        <a:xfrm>
          <a:off x="0" y="1748015"/>
          <a:ext cx="2959372" cy="2959372"/>
        </a:xfrm>
        <a:prstGeom prst="ellipse">
          <a:avLst/>
        </a:prstGeom>
        <a:gradFill rotWithShape="0">
          <a:gsLst>
            <a:gs pos="0">
              <a:schemeClr val="accent1">
                <a:lumMod val="50000"/>
              </a:schemeClr>
            </a:gs>
            <a:gs pos="100000">
              <a:schemeClr val="accent1"/>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9A724CE-EE20-415A-A6A2-E01810E8738B}">
      <dsp:nvSpPr>
        <dsp:cNvPr id="0" name=""/>
        <dsp:cNvSpPr/>
      </dsp:nvSpPr>
      <dsp:spPr>
        <a:xfrm>
          <a:off x="2963407" y="165245"/>
          <a:ext cx="1775623" cy="1775623"/>
        </a:xfrm>
        <a:prstGeom prst="ellipse">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rtl="0">
            <a:lnSpc>
              <a:spcPct val="90000"/>
            </a:lnSpc>
            <a:spcBef>
              <a:spcPct val="0"/>
            </a:spcBef>
            <a:spcAft>
              <a:spcPct val="35000"/>
            </a:spcAft>
            <a:buNone/>
          </a:pPr>
          <a:r>
            <a:rPr lang="ja-JP" sz="4700" b="1" i="0" kern="1200" dirty="0">
              <a:effectLst>
                <a:outerShdw blurRad="38100" dist="38100" dir="2700000" algn="tl">
                  <a:srgbClr val="000000">
                    <a:alpha val="43137"/>
                  </a:srgbClr>
                </a:outerShdw>
              </a:effectLst>
            </a:rPr>
            <a:t>物理</a:t>
          </a:r>
          <a:endParaRPr lang="en-GB" sz="4700" kern="1200" dirty="0">
            <a:effectLst>
              <a:outerShdw blurRad="38100" dist="38100" dir="2700000" algn="tl">
                <a:srgbClr val="000000">
                  <a:alpha val="43137"/>
                </a:srgbClr>
              </a:outerShdw>
            </a:effectLst>
          </a:endParaRPr>
        </a:p>
      </dsp:txBody>
      <dsp:txXfrm>
        <a:off x="3223441" y="425279"/>
        <a:ext cx="1255555" cy="1255555"/>
      </dsp:txXfrm>
    </dsp:sp>
    <dsp:sp modelId="{DF6E1056-4D61-4296-90B6-4292850C98A1}">
      <dsp:nvSpPr>
        <dsp:cNvPr id="0" name=""/>
        <dsp:cNvSpPr/>
      </dsp:nvSpPr>
      <dsp:spPr>
        <a:xfrm>
          <a:off x="4916593" y="165245"/>
          <a:ext cx="2663434" cy="1775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rtl="0">
            <a:lnSpc>
              <a:spcPct val="90000"/>
            </a:lnSpc>
            <a:spcBef>
              <a:spcPct val="0"/>
            </a:spcBef>
            <a:spcAft>
              <a:spcPct val="15000"/>
            </a:spcAft>
            <a:buChar char="•"/>
          </a:pPr>
          <a:r>
            <a:rPr lang="ja-JP" altLang="en-US" sz="2400" b="1" kern="1200" dirty="0"/>
            <a:t>水温塩分</a:t>
          </a:r>
          <a:endParaRPr lang="en-GB" sz="2400" b="1" kern="1200" dirty="0"/>
        </a:p>
        <a:p>
          <a:pPr marL="228600" lvl="1" indent="-228600" algn="l" defTabSz="1066800" rtl="0">
            <a:lnSpc>
              <a:spcPct val="90000"/>
            </a:lnSpc>
            <a:spcBef>
              <a:spcPct val="0"/>
            </a:spcBef>
            <a:spcAft>
              <a:spcPct val="15000"/>
            </a:spcAft>
            <a:buChar char="•"/>
          </a:pPr>
          <a:r>
            <a:rPr lang="ja-JP" altLang="en-US" sz="2400" b="1" kern="1200" dirty="0"/>
            <a:t>流れと波</a:t>
          </a:r>
          <a:endParaRPr lang="en-GB" sz="2400" b="1" kern="1200" dirty="0"/>
        </a:p>
        <a:p>
          <a:pPr marL="228600" lvl="1" indent="-228600" algn="l" defTabSz="1066800" rtl="0">
            <a:lnSpc>
              <a:spcPct val="90000"/>
            </a:lnSpc>
            <a:spcBef>
              <a:spcPct val="0"/>
            </a:spcBef>
            <a:spcAft>
              <a:spcPct val="15000"/>
            </a:spcAft>
            <a:buChar char="•"/>
          </a:pPr>
          <a:r>
            <a:rPr lang="ja-JP" altLang="en-US" sz="2400" b="1" kern="1200" dirty="0"/>
            <a:t>境界過程</a:t>
          </a:r>
          <a:endParaRPr lang="en-GB" sz="2400" b="1" kern="1200" dirty="0"/>
        </a:p>
      </dsp:txBody>
      <dsp:txXfrm>
        <a:off x="4916593" y="165245"/>
        <a:ext cx="2663434" cy="1775623"/>
      </dsp:txXfrm>
    </dsp:sp>
    <dsp:sp modelId="{CDCC5D10-425E-4AB0-BC9C-07B4B65BA906}">
      <dsp:nvSpPr>
        <dsp:cNvPr id="0" name=""/>
        <dsp:cNvSpPr/>
      </dsp:nvSpPr>
      <dsp:spPr>
        <a:xfrm>
          <a:off x="3549757" y="2353532"/>
          <a:ext cx="1775623" cy="1775623"/>
        </a:xfrm>
        <a:prstGeom prst="ellipse">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rtl="0">
            <a:lnSpc>
              <a:spcPct val="90000"/>
            </a:lnSpc>
            <a:spcBef>
              <a:spcPct val="0"/>
            </a:spcBef>
            <a:spcAft>
              <a:spcPct val="35000"/>
            </a:spcAft>
            <a:buNone/>
          </a:pPr>
          <a:r>
            <a:rPr lang="ja-JP" sz="4700" b="1" i="0" kern="1200" dirty="0">
              <a:effectLst>
                <a:outerShdw blurRad="38100" dist="38100" dir="2700000" algn="tl">
                  <a:srgbClr val="000000">
                    <a:alpha val="43137"/>
                  </a:srgbClr>
                </a:outerShdw>
              </a:effectLst>
            </a:rPr>
            <a:t>化学</a:t>
          </a:r>
          <a:endParaRPr lang="en-GB" sz="4700" kern="1200" dirty="0">
            <a:effectLst>
              <a:outerShdw blurRad="38100" dist="38100" dir="2700000" algn="tl">
                <a:srgbClr val="000000">
                  <a:alpha val="43137"/>
                </a:srgbClr>
              </a:outerShdw>
            </a:effectLst>
          </a:endParaRPr>
        </a:p>
      </dsp:txBody>
      <dsp:txXfrm>
        <a:off x="3809791" y="2613566"/>
        <a:ext cx="1255555" cy="1255555"/>
      </dsp:txXfrm>
    </dsp:sp>
    <dsp:sp modelId="{6ACFA8AD-2FEF-4D9E-BFA9-B9F7405187D3}">
      <dsp:nvSpPr>
        <dsp:cNvPr id="0" name=""/>
        <dsp:cNvSpPr/>
      </dsp:nvSpPr>
      <dsp:spPr>
        <a:xfrm>
          <a:off x="5502942" y="2353532"/>
          <a:ext cx="2663434" cy="1775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ja-JP" altLang="en-US" sz="2400" b="1" kern="1200" dirty="0"/>
            <a:t>酸素炭素</a:t>
          </a:r>
          <a:endParaRPr lang="en-GB" sz="2400" b="1" kern="1200" dirty="0"/>
        </a:p>
        <a:p>
          <a:pPr marL="228600" lvl="1" indent="-228600" algn="l" defTabSz="1066800" rtl="0">
            <a:lnSpc>
              <a:spcPct val="90000"/>
            </a:lnSpc>
            <a:spcBef>
              <a:spcPct val="0"/>
            </a:spcBef>
            <a:spcAft>
              <a:spcPct val="15000"/>
            </a:spcAft>
            <a:buChar char="•"/>
          </a:pPr>
          <a:r>
            <a:rPr lang="ja-JP" altLang="en-US" sz="2400" b="1" kern="1200" dirty="0"/>
            <a:t>栄養塩</a:t>
          </a:r>
          <a:endParaRPr lang="en-GB" sz="2400" b="1" kern="1200" dirty="0"/>
        </a:p>
        <a:p>
          <a:pPr marL="228600" lvl="1" indent="-228600" algn="l" defTabSz="1066800" rtl="0">
            <a:lnSpc>
              <a:spcPct val="90000"/>
            </a:lnSpc>
            <a:spcBef>
              <a:spcPct val="0"/>
            </a:spcBef>
            <a:spcAft>
              <a:spcPct val="15000"/>
            </a:spcAft>
            <a:buChar char="•"/>
          </a:pPr>
          <a:r>
            <a:rPr lang="ja-JP" altLang="en-US" sz="2400" b="1" kern="1200" dirty="0"/>
            <a:t>微量元素</a:t>
          </a:r>
          <a:endParaRPr lang="en-GB" sz="2400" b="1" kern="1200" dirty="0"/>
        </a:p>
      </dsp:txBody>
      <dsp:txXfrm>
        <a:off x="5502942" y="2353532"/>
        <a:ext cx="2663434" cy="1775623"/>
      </dsp:txXfrm>
    </dsp:sp>
    <dsp:sp modelId="{E0DA90AB-A2E2-4A17-9172-EED8CA8BBD42}">
      <dsp:nvSpPr>
        <dsp:cNvPr id="0" name=""/>
        <dsp:cNvSpPr/>
      </dsp:nvSpPr>
      <dsp:spPr>
        <a:xfrm>
          <a:off x="2963407" y="4541818"/>
          <a:ext cx="1775623" cy="1775623"/>
        </a:xfrm>
        <a:prstGeom prst="ellipse">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rtl="0">
            <a:lnSpc>
              <a:spcPct val="90000"/>
            </a:lnSpc>
            <a:spcBef>
              <a:spcPct val="0"/>
            </a:spcBef>
            <a:spcAft>
              <a:spcPct val="35000"/>
            </a:spcAft>
            <a:buNone/>
          </a:pPr>
          <a:r>
            <a:rPr lang="ja-JP" sz="4700" b="1" i="0" kern="1200" dirty="0">
              <a:effectLst>
                <a:outerShdw blurRad="38100" dist="38100" dir="2700000" algn="tl">
                  <a:srgbClr val="000000">
                    <a:alpha val="43137"/>
                  </a:srgbClr>
                </a:outerShdw>
              </a:effectLst>
            </a:rPr>
            <a:t>生物</a:t>
          </a:r>
          <a:endParaRPr lang="en-GB" sz="4700" kern="1200" dirty="0">
            <a:effectLst>
              <a:outerShdw blurRad="38100" dist="38100" dir="2700000" algn="tl">
                <a:srgbClr val="000000">
                  <a:alpha val="43137"/>
                </a:srgbClr>
              </a:outerShdw>
            </a:effectLst>
          </a:endParaRPr>
        </a:p>
      </dsp:txBody>
      <dsp:txXfrm>
        <a:off x="3223441" y="4801852"/>
        <a:ext cx="1255555" cy="1255555"/>
      </dsp:txXfrm>
    </dsp:sp>
    <dsp:sp modelId="{99051372-768D-4732-8491-B7FC7C5527E4}">
      <dsp:nvSpPr>
        <dsp:cNvPr id="0" name=""/>
        <dsp:cNvSpPr/>
      </dsp:nvSpPr>
      <dsp:spPr>
        <a:xfrm>
          <a:off x="4916593" y="4541818"/>
          <a:ext cx="2663434" cy="1775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rtl="0">
            <a:lnSpc>
              <a:spcPct val="90000"/>
            </a:lnSpc>
            <a:spcBef>
              <a:spcPct val="0"/>
            </a:spcBef>
            <a:spcAft>
              <a:spcPct val="15000"/>
            </a:spcAft>
            <a:buChar char="•"/>
          </a:pPr>
          <a:r>
            <a:rPr lang="ja-JP" altLang="en-US" sz="2400" b="1" kern="1200" dirty="0"/>
            <a:t>プランクトン</a:t>
          </a:r>
          <a:endParaRPr lang="en-GB" sz="2400" b="1" kern="1200" dirty="0"/>
        </a:p>
        <a:p>
          <a:pPr marL="228600" lvl="1" indent="-228600" algn="l" defTabSz="1066800" rtl="0">
            <a:lnSpc>
              <a:spcPct val="90000"/>
            </a:lnSpc>
            <a:spcBef>
              <a:spcPct val="0"/>
            </a:spcBef>
            <a:spcAft>
              <a:spcPct val="15000"/>
            </a:spcAft>
            <a:buChar char="•"/>
          </a:pPr>
          <a:r>
            <a:rPr lang="ja-JP" altLang="en-US" sz="2400" b="1" kern="1200" dirty="0"/>
            <a:t>魚類</a:t>
          </a:r>
          <a:endParaRPr lang="en-GB" sz="2400" b="1" kern="1200" dirty="0"/>
        </a:p>
        <a:p>
          <a:pPr marL="228600" lvl="1" indent="-228600" algn="l" defTabSz="1066800" rtl="0">
            <a:lnSpc>
              <a:spcPct val="90000"/>
            </a:lnSpc>
            <a:spcBef>
              <a:spcPct val="0"/>
            </a:spcBef>
            <a:spcAft>
              <a:spcPct val="15000"/>
            </a:spcAft>
            <a:buChar char="•"/>
          </a:pPr>
          <a:r>
            <a:rPr lang="ja-JP" altLang="en-US" sz="2400" b="1" kern="1200" dirty="0"/>
            <a:t>鯨類鳥類</a:t>
          </a:r>
          <a:endParaRPr lang="en-GB" sz="2400" b="1" kern="1200" dirty="0"/>
        </a:p>
      </dsp:txBody>
      <dsp:txXfrm>
        <a:off x="4916593" y="4541818"/>
        <a:ext cx="2663434" cy="1775623"/>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BA90D1-5148-4379-A0D7-939EA60FAC7A}" type="datetimeFigureOut">
              <a:rPr lang="en-AU" smtClean="0"/>
              <a:t>31/05/2024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4F6A9-BD96-4F49-8D49-C614D3D25D8B}" type="slidenum">
              <a:rPr lang="en-AU" smtClean="0"/>
              <a:t>‹#›</a:t>
            </a:fld>
            <a:endParaRPr lang="en-AU"/>
          </a:p>
        </p:txBody>
      </p:sp>
    </p:spTree>
    <p:extLst>
      <p:ext uri="{BB962C8B-B14F-4D97-AF65-F5344CB8AC3E}">
        <p14:creationId xmlns:p14="http://schemas.microsoft.com/office/powerpoint/2010/main" val="1964195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F7378AA7-CB61-4DF5-8B38-29082DD2DE88}" type="slidenum">
              <a:rPr kumimoji="1" lang="en-US" altLang="en-US" sz="1300" b="0" i="0" u="none" strike="noStrike" kern="1200" cap="none" spc="0" normalizeH="0" baseline="0" noProof="0">
                <a:ln>
                  <a:noFill/>
                </a:ln>
                <a:solidFill>
                  <a:prstClr val="black"/>
                </a:solidFill>
                <a:effectLst/>
                <a:uLnTx/>
                <a:uFillTx/>
                <a:latin typeface="游ゴシック" panose="020F0502020204030204"/>
                <a:ea typeface="+mn-ea"/>
                <a:cs typeface="Arial"/>
                <a:sym typeface="Arial"/>
              </a:rPr>
              <a:pPr marL="0" marR="0" lvl="0" indent="0" algn="r" defTabSz="990752" rtl="0" eaLnBrk="1" fontAlgn="auto" latinLnBrk="0" hangingPunct="1">
                <a:lnSpc>
                  <a:spcPct val="100000"/>
                </a:lnSpc>
                <a:spcBef>
                  <a:spcPts val="0"/>
                </a:spcBef>
                <a:spcAft>
                  <a:spcPts val="0"/>
                </a:spcAft>
                <a:buClrTx/>
                <a:buSzTx/>
                <a:buFontTx/>
                <a:buNone/>
                <a:tabLst/>
                <a:defRPr/>
              </a:pPr>
              <a:t>3</a:t>
            </a:fld>
            <a:endParaRPr kumimoji="1" lang="en-US" altLang="en-US" sz="1300" b="0" i="0" u="none" strike="noStrike" kern="1200" cap="none" spc="0" normalizeH="0" baseline="0" noProof="0" dirty="0">
              <a:ln>
                <a:noFill/>
              </a:ln>
              <a:solidFill>
                <a:prstClr val="black"/>
              </a:solidFill>
              <a:effectLst/>
              <a:uLnTx/>
              <a:uFillTx/>
              <a:latin typeface="游ゴシック" panose="020F0502020204030204"/>
              <a:ea typeface="+mn-ea"/>
              <a:cs typeface="Arial"/>
              <a:sym typeface="Arial"/>
            </a:endParaRPr>
          </a:p>
        </p:txBody>
      </p:sp>
      <p:sp>
        <p:nvSpPr>
          <p:cNvPr id="41985" name="Rectangle 1"/>
          <p:cNvSpPr txBox="1">
            <a:spLocks noGrp="1" noRot="1" noChangeAspect="1" noChangeArrowheads="1"/>
          </p:cNvSpPr>
          <p:nvPr>
            <p:ph type="sldImg"/>
          </p:nvPr>
        </p:nvSpPr>
        <p:spPr bwMode="auto">
          <a:xfrm>
            <a:off x="482600" y="1279525"/>
            <a:ext cx="6140450" cy="3454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Rectangle 2"/>
          <p:cNvSpPr txBox="1">
            <a:spLocks noGrp="1" noChangeArrowheads="1"/>
          </p:cNvSpPr>
          <p:nvPr>
            <p:ph type="body" idx="1"/>
          </p:nvPr>
        </p:nvSpPr>
        <p:spPr bwMode="auto">
          <a:xfrm>
            <a:off x="0" y="0"/>
            <a:ext cx="1645" cy="177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ct val="0"/>
              </a:spcBef>
            </a:pPr>
            <a:r>
              <a:rPr lang="ja-JP" altLang="en-US" sz="2200" dirty="0">
                <a:latin typeface="Arial" panose="020B0604020202020204" pitchFamily="34" charset="0"/>
                <a:ea typeface="ＭＳ Ｐゴシック" panose="020B0600070205080204" pitchFamily="34" charset="-128"/>
              </a:rPr>
              <a:t>どうして海が気候変動と関係あるのか？ということについて、考えてみたい</a:t>
            </a:r>
            <a:endParaRPr lang="en-US" altLang="ja-JP" sz="2200" dirty="0">
              <a:latin typeface="Arial" panose="020B0604020202020204" pitchFamily="34" charset="0"/>
              <a:ea typeface="ＭＳ Ｐゴシック" panose="020B0600070205080204" pitchFamily="34" charset="-128"/>
            </a:endParaRPr>
          </a:p>
          <a:p>
            <a:pPr eaLnBrk="1">
              <a:spcBef>
                <a:spcPct val="0"/>
              </a:spcBef>
            </a:pPr>
            <a:r>
              <a:rPr lang="ja-JP" altLang="en-US" sz="2200" dirty="0">
                <a:latin typeface="Arial" panose="020B0604020202020204" pitchFamily="34" charset="0"/>
                <a:ea typeface="ＭＳ Ｐゴシック" panose="020B0600070205080204" pitchFamily="34" charset="-128"/>
              </a:rPr>
              <a:t>気候がなぜ変わるかというと、地球上の熱の分布が変わるから</a:t>
            </a:r>
            <a:endParaRPr lang="en-US" altLang="ja-JP" sz="2200" dirty="0">
              <a:latin typeface="Arial" panose="020B0604020202020204" pitchFamily="34" charset="0"/>
              <a:ea typeface="ＭＳ Ｐゴシック" panose="020B0600070205080204" pitchFamily="34" charset="-128"/>
            </a:endParaRPr>
          </a:p>
          <a:p>
            <a:pPr eaLnBrk="1">
              <a:spcBef>
                <a:spcPct val="0"/>
              </a:spcBef>
            </a:pPr>
            <a:endParaRPr lang="en-US" altLang="ja-JP" sz="2200" dirty="0">
              <a:latin typeface="Arial" panose="020B0604020202020204" pitchFamily="34" charset="0"/>
              <a:ea typeface="ＭＳ Ｐゴシック" panose="020B0600070205080204" pitchFamily="34" charset="-128"/>
            </a:endParaRPr>
          </a:p>
          <a:p>
            <a:pPr eaLnBrk="1">
              <a:spcBef>
                <a:spcPct val="0"/>
              </a:spcBef>
            </a:pPr>
            <a:r>
              <a:rPr lang="ja-JP" altLang="en-US" sz="2200" dirty="0">
                <a:latin typeface="Arial" panose="020B0604020202020204" pitchFamily="34" charset="0"/>
                <a:ea typeface="ＭＳ Ｐゴシック" panose="020B0600070205080204" pitchFamily="34" charset="-128"/>
              </a:rPr>
              <a:t>ここに、空気と水それぞれ１</a:t>
            </a:r>
            <a:r>
              <a:rPr lang="en-US" altLang="ja-JP" sz="2200" dirty="0">
                <a:latin typeface="Arial" panose="020B0604020202020204" pitchFamily="34" charset="0"/>
                <a:ea typeface="ＭＳ Ｐゴシック" panose="020B0600070205080204" pitchFamily="34" charset="-128"/>
              </a:rPr>
              <a:t>L</a:t>
            </a:r>
            <a:r>
              <a:rPr lang="ja-JP" altLang="en-US" sz="2200" dirty="0" err="1">
                <a:latin typeface="Arial" panose="020B0604020202020204" pitchFamily="34" charset="0"/>
                <a:ea typeface="ＭＳ Ｐゴシック" panose="020B0600070205080204" pitchFamily="34" charset="-128"/>
              </a:rPr>
              <a:t>ずつ</a:t>
            </a:r>
            <a:r>
              <a:rPr lang="ja-JP" altLang="en-US" sz="2200" dirty="0">
                <a:latin typeface="Arial" panose="020B0604020202020204" pitchFamily="34" charset="0"/>
                <a:ea typeface="ＭＳ Ｐゴシック" panose="020B0600070205080204" pitchFamily="34" charset="-128"/>
              </a:rPr>
              <a:t>あります。これらの熱を蓄え力：熱容量は、どちらがどれぐらい大きいでしょうか？</a:t>
            </a:r>
            <a:endParaRPr lang="en-US" altLang="ja-JP" sz="2200" dirty="0">
              <a:latin typeface="Arial" panose="020B0604020202020204" pitchFamily="34" charset="0"/>
              <a:ea typeface="ＭＳ Ｐゴシック" panose="020B0600070205080204" pitchFamily="34" charset="-128"/>
            </a:endParaRPr>
          </a:p>
          <a:p>
            <a:pPr eaLnBrk="1">
              <a:spcBef>
                <a:spcPct val="0"/>
              </a:spcBef>
            </a:pPr>
            <a:endParaRPr lang="en-US" altLang="ja-JP" sz="2200" dirty="0">
              <a:latin typeface="Arial" panose="020B0604020202020204" pitchFamily="34" charset="0"/>
              <a:ea typeface="ＭＳ Ｐゴシック" panose="020B0600070205080204" pitchFamily="34" charset="-128"/>
            </a:endParaRPr>
          </a:p>
          <a:p>
            <a:pPr eaLnBrk="1">
              <a:spcBef>
                <a:spcPct val="0"/>
              </a:spcBef>
            </a:pPr>
            <a:r>
              <a:rPr lang="ja-JP" altLang="en-US" sz="2200" dirty="0">
                <a:latin typeface="Arial" panose="020B0604020202020204" pitchFamily="34" charset="0"/>
                <a:ea typeface="ＭＳ Ｐゴシック" panose="020B0600070205080204" pitchFamily="34" charset="-128"/>
              </a:rPr>
              <a:t>答えは</a:t>
            </a:r>
            <a:r>
              <a:rPr lang="ja-JP" altLang="en-US" sz="2200" dirty="0" err="1">
                <a:latin typeface="Arial" panose="020B0604020202020204" pitchFamily="34" charset="0"/>
                <a:ea typeface="ＭＳ Ｐゴシック" panose="020B0600070205080204" pitchFamily="34" charset="-128"/>
              </a:rPr>
              <a:t>、、</a:t>
            </a:r>
            <a:endParaRPr lang="en-US" altLang="ja-JP" sz="2200" dirty="0">
              <a:latin typeface="Arial" panose="020B0604020202020204" pitchFamily="34" charset="0"/>
              <a:ea typeface="ＭＳ Ｐゴシック" panose="020B0600070205080204" pitchFamily="34" charset="-128"/>
            </a:endParaRPr>
          </a:p>
          <a:p>
            <a:pPr eaLnBrk="1">
              <a:spcBef>
                <a:spcPct val="0"/>
              </a:spcBef>
            </a:pPr>
            <a:r>
              <a:rPr lang="ja-JP" altLang="en-US" sz="2200" dirty="0">
                <a:latin typeface="Arial" panose="020B0604020202020204" pitchFamily="34" charset="0"/>
                <a:ea typeface="ＭＳ Ｐゴシック" panose="020B0600070205080204" pitchFamily="34" charset="-128"/>
              </a:rPr>
              <a:t>実に、</a:t>
            </a:r>
            <a:r>
              <a:rPr lang="en-US" altLang="ja-JP" sz="2200" dirty="0">
                <a:latin typeface="Arial" panose="020B0604020202020204" pitchFamily="34" charset="0"/>
                <a:ea typeface="ＭＳ Ｐゴシック" panose="020B0600070205080204" pitchFamily="34" charset="-128"/>
              </a:rPr>
              <a:t>4000</a:t>
            </a:r>
            <a:r>
              <a:rPr lang="ja-JP" altLang="en-US" sz="2200" dirty="0">
                <a:latin typeface="Arial" panose="020B0604020202020204" pitchFamily="34" charset="0"/>
                <a:ea typeface="ＭＳ Ｐゴシック" panose="020B0600070205080204" pitchFamily="34" charset="-128"/>
              </a:rPr>
              <a:t>倍近く！</a:t>
            </a:r>
            <a:endParaRPr lang="en-US" altLang="ja-JP" sz="2200" dirty="0">
              <a:latin typeface="Arial" panose="020B0604020202020204" pitchFamily="34" charset="0"/>
              <a:ea typeface="ＭＳ Ｐゴシック" panose="020B0600070205080204" pitchFamily="34" charset="-128"/>
            </a:endParaRPr>
          </a:p>
          <a:p>
            <a:pPr eaLnBrk="1">
              <a:spcBef>
                <a:spcPct val="0"/>
              </a:spcBef>
            </a:pPr>
            <a:r>
              <a:rPr lang="ja-JP" altLang="en-US" sz="2200" dirty="0">
                <a:latin typeface="Arial" panose="020B0604020202020204" pitchFamily="34" charset="0"/>
                <a:ea typeface="ＭＳ Ｐゴシック" panose="020B0600070205080204" pitchFamily="34" charset="-128"/>
              </a:rPr>
              <a:t>これはどういうことかというと、海は熱を貯める、もっと言うと、海が流れると熱を運ぶ、ということです。その値、実は天然で地上に存在する物質のなかでは、アンモニアに次いで大きい値です。</a:t>
            </a:r>
            <a:endParaRPr lang="en-US" altLang="ja-JP" sz="2200" dirty="0">
              <a:latin typeface="Arial" panose="020B0604020202020204" pitchFamily="34" charset="0"/>
              <a:ea typeface="ＭＳ Ｐゴシック" panose="020B0600070205080204" pitchFamily="34" charset="-128"/>
            </a:endParaRPr>
          </a:p>
          <a:p>
            <a:pPr eaLnBrk="1">
              <a:spcBef>
                <a:spcPct val="0"/>
              </a:spcBef>
            </a:pPr>
            <a:endParaRPr lang="en-US" altLang="ja-JP" sz="2200" dirty="0">
              <a:latin typeface="Arial" panose="020B0604020202020204" pitchFamily="34" charset="0"/>
              <a:ea typeface="ＭＳ Ｐゴシック" panose="020B0600070205080204" pitchFamily="34" charset="-128"/>
            </a:endParaRPr>
          </a:p>
          <a:p>
            <a:pPr eaLnBrk="1">
              <a:spcBef>
                <a:spcPct val="0"/>
              </a:spcBef>
            </a:pPr>
            <a:r>
              <a:rPr lang="ja-JP" altLang="en-US" sz="2200" dirty="0">
                <a:latin typeface="Arial" panose="020B0604020202020204" pitchFamily="34" charset="0"/>
                <a:ea typeface="ＭＳ Ｐゴシック" panose="020B0600070205080204" pitchFamily="34" charset="-128"/>
              </a:rPr>
              <a:t>この海の大きな熱容量を反映して、気候の振る舞いは海の変動で支配されます。</a:t>
            </a:r>
            <a:endParaRPr lang="en-US" altLang="ja-JP" sz="2200" dirty="0">
              <a:latin typeface="Arial" panose="020B0604020202020204" pitchFamily="34" charset="0"/>
              <a:ea typeface="ＭＳ Ｐゴシック" panose="020B0600070205080204" pitchFamily="34" charset="-128"/>
            </a:endParaRPr>
          </a:p>
        </p:txBody>
      </p:sp>
      <p:sp>
        <p:nvSpPr>
          <p:cNvPr id="41987" name="Text Box 3"/>
          <p:cNvSpPr txBox="1">
            <a:spLocks noChangeArrowheads="1"/>
          </p:cNvSpPr>
          <p:nvPr/>
        </p:nvSpPr>
        <p:spPr bwMode="auto">
          <a:xfrm>
            <a:off x="0" y="0"/>
            <a:ext cx="1645" cy="1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515" tIns="48758" rIns="97515" bIns="48758"/>
          <a:lstStyle/>
          <a:p>
            <a:pPr marL="0" marR="0" lvl="0" indent="0" algn="r" defTabSz="990752" rtl="0" eaLnBrk="1" fontAlgn="auto" latinLnBrk="0" hangingPunct="1">
              <a:lnSpc>
                <a:spcPct val="100000"/>
              </a:lnSpc>
              <a:spcBef>
                <a:spcPts val="0"/>
              </a:spcBef>
              <a:spcAft>
                <a:spcPts val="0"/>
              </a:spcAft>
              <a:buClrTx/>
              <a:buSzTx/>
              <a:buFontTx/>
              <a:buNone/>
              <a:tabLst/>
              <a:defRPr/>
            </a:pPr>
            <a:fld id="{A2A0F637-B40A-483F-8414-8BE75043BF45}" type="slidenum">
              <a:rPr kumimoji="1" lang="en-US" altLang="en-US" sz="1300" b="0" i="0" u="none" strike="noStrike" kern="1200" cap="none" spc="0" normalizeH="0" baseline="0" noProof="0">
                <a:ln>
                  <a:noFill/>
                </a:ln>
                <a:solidFill>
                  <a:srgbClr val="000000"/>
                </a:solidFill>
                <a:effectLst/>
                <a:uLnTx/>
                <a:uFillTx/>
                <a:latin typeface="游ゴシック" panose="020F0502020204030204"/>
                <a:ea typeface="+mn-ea"/>
                <a:cs typeface="Arial" panose="020B0604020202020204" pitchFamily="34" charset="0"/>
                <a:sym typeface="Arial"/>
              </a:rPr>
              <a:pPr marL="0" marR="0" lvl="0" indent="0" algn="r" defTabSz="990752" rtl="0" eaLnBrk="1" fontAlgn="auto" latinLnBrk="0" hangingPunct="1">
                <a:lnSpc>
                  <a:spcPct val="100000"/>
                </a:lnSpc>
                <a:spcBef>
                  <a:spcPts val="0"/>
                </a:spcBef>
                <a:spcAft>
                  <a:spcPts val="0"/>
                </a:spcAft>
                <a:buClrTx/>
                <a:buSzTx/>
                <a:buFontTx/>
                <a:buNone/>
                <a:tabLst/>
                <a:defRPr/>
              </a:pPr>
              <a:t>3</a:t>
            </a:fld>
            <a:endParaRPr kumimoji="1" lang="en-US" altLang="en-US" sz="1300" b="0" i="0" u="none" strike="noStrike" kern="1200" cap="none" spc="0" normalizeH="0" baseline="0" noProof="0" dirty="0">
              <a:ln>
                <a:noFill/>
              </a:ln>
              <a:solidFill>
                <a:srgbClr val="000000"/>
              </a:solidFill>
              <a:effectLst/>
              <a:uLnTx/>
              <a:uFillTx/>
              <a:latin typeface="游ゴシック" panose="020F0502020204030204"/>
              <a:ea typeface="+mn-ea"/>
              <a:cs typeface="Arial" panose="020B0604020202020204" pitchFamily="34" charset="0"/>
              <a:sym typeface="Arial"/>
            </a:endParaRPr>
          </a:p>
        </p:txBody>
      </p:sp>
    </p:spTree>
    <p:extLst>
      <p:ext uri="{BB962C8B-B14F-4D97-AF65-F5344CB8AC3E}">
        <p14:creationId xmlns:p14="http://schemas.microsoft.com/office/powerpoint/2010/main" val="2871577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40450" cy="3454400"/>
          </a:xfrm>
        </p:spPr>
      </p:sp>
      <p:sp>
        <p:nvSpPr>
          <p:cNvPr id="3" name="ノート プレースホルダー 2"/>
          <p:cNvSpPr>
            <a:spLocks noGrp="1"/>
          </p:cNvSpPr>
          <p:nvPr>
            <p:ph type="body" idx="1"/>
          </p:nvPr>
        </p:nvSpPr>
        <p:spPr/>
        <p:txBody>
          <a:bodyPr/>
          <a:lstStyle/>
          <a:p>
            <a:r>
              <a:rPr kumimoji="1" lang="en-US" altLang="ja-JP" dirty="0"/>
              <a:t>Figure 4.2: Projected sea-level rise until 2300. The inset shows an assessment of the likely range of the projections for RCP2.6 and RCP8.5 up to 2100 (medium confidence). Projections for longer time scales are highly uncertain but a range is provided (4.2.3.6). For context, results are shown from other estimation approaches in 2100. </a:t>
            </a:r>
          </a:p>
          <a:p>
            <a:endParaRPr kumimoji="1" lang="en-US" altLang="ja-JP" dirty="0"/>
          </a:p>
          <a:p>
            <a:r>
              <a:rPr kumimoji="1" lang="en-US" altLang="ja-JP" dirty="0"/>
              <a:t>The two sets of two bars labelled B19 are from an expert elicitation for the Antarctic component (Bamber et al., 2019), and reflect the likely range for a 2 and 50C temperature warming (low confidence; details section 4.2.3.3.1). </a:t>
            </a:r>
          </a:p>
          <a:p>
            <a:endParaRPr kumimoji="1" lang="en-US" altLang="ja-JP" dirty="0"/>
          </a:p>
          <a:p>
            <a:r>
              <a:rPr kumimoji="1" lang="en-US" altLang="ja-JP" dirty="0"/>
              <a:t>The bar labelled “prob”. indicates the likely range of a set of probabilistic projections (4.2.3.2). The arrow indicated by S19 shows the result of an extensive sensitivity experiment with a numerical model for the Antarctic ice sheet combined, like the results from B19 and “prob.”, with results from Church et al. (2013) for the other components of sea level rise. S19 bars also show the likely range</a:t>
            </a:r>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98B15DD7-C257-4B0A-B24C-AE77E5851A57}" type="slidenum">
              <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Arial"/>
                <a:sym typeface="Arial"/>
              </a:rPr>
              <a:pPr marL="0" marR="0" lvl="0" indent="0" algn="r" defTabSz="990752" rtl="0" eaLnBrk="1" fontAlgn="auto" latinLnBrk="0" hangingPunct="1">
                <a:lnSpc>
                  <a:spcPct val="100000"/>
                </a:lnSpc>
                <a:spcBef>
                  <a:spcPts val="0"/>
                </a:spcBef>
                <a:spcAft>
                  <a:spcPts val="0"/>
                </a:spcAft>
                <a:buClrTx/>
                <a:buSzTx/>
                <a:buFontTx/>
                <a:buNone/>
                <a:tabLst/>
                <a:defRPr/>
              </a:pPr>
              <a:t>19</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Arial"/>
              <a:sym typeface="Arial"/>
            </a:endParaRPr>
          </a:p>
        </p:txBody>
      </p:sp>
    </p:spTree>
    <p:extLst>
      <p:ext uri="{BB962C8B-B14F-4D97-AF65-F5344CB8AC3E}">
        <p14:creationId xmlns:p14="http://schemas.microsoft.com/office/powerpoint/2010/main" val="1041077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40450" cy="3454400"/>
          </a:xfrm>
        </p:spPr>
      </p:sp>
      <p:sp>
        <p:nvSpPr>
          <p:cNvPr id="3" name="ノート プレースホルダー 2"/>
          <p:cNvSpPr>
            <a:spLocks noGrp="1"/>
          </p:cNvSpPr>
          <p:nvPr>
            <p:ph type="body" idx="1"/>
          </p:nvPr>
        </p:nvSpPr>
        <p:spPr/>
        <p:txBody>
          <a:bodyPr/>
          <a:lstStyle/>
          <a:p>
            <a:r>
              <a:rPr kumimoji="1" lang="en-US" altLang="ja-JP" dirty="0"/>
              <a:t>Figure 4.2: Projected sea-level rise until 2300. The inset shows an assessment of the likely range of the projections for RCP2.6 and RCP8.5 up to 2100 (medium confidence). Projections for longer time scales are highly uncertain but a range is provided (4.2.3.6). For context, results are shown from other estimation approaches in 2100. </a:t>
            </a:r>
          </a:p>
          <a:p>
            <a:endParaRPr kumimoji="1" lang="en-US" altLang="ja-JP" dirty="0"/>
          </a:p>
          <a:p>
            <a:r>
              <a:rPr kumimoji="1" lang="en-US" altLang="ja-JP" dirty="0"/>
              <a:t>The two sets of two bars labelled B19 are from an expert elicitation for the Antarctic component (Bamber et al., 2019), and reflect the likely range for a 2 and 50C temperature warming (low confidence; details section 4.2.3.3.1). </a:t>
            </a:r>
          </a:p>
          <a:p>
            <a:endParaRPr kumimoji="1" lang="en-US" altLang="ja-JP" dirty="0"/>
          </a:p>
          <a:p>
            <a:r>
              <a:rPr kumimoji="1" lang="en-US" altLang="ja-JP" dirty="0"/>
              <a:t>The bar labelled “prob”. indicates the likely range of a set of probabilistic projections (4.2.3.2). The arrow indicated by S19 shows the result of an extensive sensitivity experiment with a numerical model for the Antarctic ice sheet combined, like the results from B19 and “prob.”, with results from Church et al. (2013) for the other components of sea level rise. S19 bars also show the likely range</a:t>
            </a:r>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98B15DD7-C257-4B0A-B24C-AE77E5851A57}" type="slidenum">
              <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Arial"/>
                <a:sym typeface="Arial"/>
              </a:rPr>
              <a:pPr marL="0" marR="0" lvl="0" indent="0" algn="r" defTabSz="990752" rtl="0" eaLnBrk="1" fontAlgn="auto" latinLnBrk="0" hangingPunct="1">
                <a:lnSpc>
                  <a:spcPct val="100000"/>
                </a:lnSpc>
                <a:spcBef>
                  <a:spcPts val="0"/>
                </a:spcBef>
                <a:spcAft>
                  <a:spcPts val="0"/>
                </a:spcAft>
                <a:buClrTx/>
                <a:buSzTx/>
                <a:buFontTx/>
                <a:buNone/>
                <a:tabLst/>
                <a:defRPr/>
              </a:pPr>
              <a:t>20</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Arial"/>
              <a:sym typeface="Arial"/>
            </a:endParaRPr>
          </a:p>
        </p:txBody>
      </p:sp>
    </p:spTree>
    <p:extLst>
      <p:ext uri="{BB962C8B-B14F-4D97-AF65-F5344CB8AC3E}">
        <p14:creationId xmlns:p14="http://schemas.microsoft.com/office/powerpoint/2010/main" val="2181471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F7378AA7-CB61-4DF5-8B38-29082DD2DE88}" type="slidenum">
              <a:rPr kumimoji="1" lang="en-US" altLang="en-US" sz="1300" b="0" i="0" u="none" strike="noStrike" kern="1200" cap="none" spc="0" normalizeH="0" baseline="0" noProof="0">
                <a:ln>
                  <a:noFill/>
                </a:ln>
                <a:solidFill>
                  <a:prstClr val="black"/>
                </a:solidFill>
                <a:effectLst/>
                <a:uLnTx/>
                <a:uFillTx/>
                <a:latin typeface="游ゴシック" panose="020F0502020204030204"/>
                <a:ea typeface="+mn-ea"/>
                <a:cs typeface="Arial"/>
                <a:sym typeface="Arial"/>
              </a:rPr>
              <a:pPr marL="0" marR="0" lvl="0" indent="0" algn="r" defTabSz="990752" rtl="0" eaLnBrk="1" fontAlgn="auto" latinLnBrk="0" hangingPunct="1">
                <a:lnSpc>
                  <a:spcPct val="100000"/>
                </a:lnSpc>
                <a:spcBef>
                  <a:spcPts val="0"/>
                </a:spcBef>
                <a:spcAft>
                  <a:spcPts val="0"/>
                </a:spcAft>
                <a:buClrTx/>
                <a:buSzTx/>
                <a:buFontTx/>
                <a:buNone/>
                <a:tabLst/>
                <a:defRPr/>
              </a:pPr>
              <a:t>4</a:t>
            </a:fld>
            <a:endParaRPr kumimoji="1" lang="en-US" altLang="en-US" sz="1300" b="0" i="0" u="none" strike="noStrike" kern="1200" cap="none" spc="0" normalizeH="0" baseline="0" noProof="0" dirty="0">
              <a:ln>
                <a:noFill/>
              </a:ln>
              <a:solidFill>
                <a:prstClr val="black"/>
              </a:solidFill>
              <a:effectLst/>
              <a:uLnTx/>
              <a:uFillTx/>
              <a:latin typeface="游ゴシック" panose="020F0502020204030204"/>
              <a:ea typeface="+mn-ea"/>
              <a:cs typeface="Arial"/>
              <a:sym typeface="Arial"/>
            </a:endParaRPr>
          </a:p>
        </p:txBody>
      </p:sp>
      <p:sp>
        <p:nvSpPr>
          <p:cNvPr id="41985" name="Rectangle 1"/>
          <p:cNvSpPr txBox="1">
            <a:spLocks noGrp="1" noRot="1" noChangeAspect="1" noChangeArrowheads="1"/>
          </p:cNvSpPr>
          <p:nvPr>
            <p:ph type="sldImg"/>
          </p:nvPr>
        </p:nvSpPr>
        <p:spPr bwMode="auto">
          <a:xfrm>
            <a:off x="482600" y="1279525"/>
            <a:ext cx="6140450" cy="34544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Rectangle 2"/>
          <p:cNvSpPr txBox="1">
            <a:spLocks noGrp="1" noChangeArrowheads="1"/>
          </p:cNvSpPr>
          <p:nvPr>
            <p:ph type="body" idx="1"/>
          </p:nvPr>
        </p:nvSpPr>
        <p:spPr bwMode="auto">
          <a:xfrm>
            <a:off x="0" y="0"/>
            <a:ext cx="1645" cy="177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spcBef>
                <a:spcPct val="0"/>
              </a:spcBef>
            </a:pPr>
            <a:r>
              <a:rPr lang="ja-JP" altLang="en-US" sz="2200" dirty="0">
                <a:latin typeface="Arial" panose="020B0604020202020204" pitchFamily="34" charset="0"/>
                <a:ea typeface="ＭＳ Ｐゴシック" panose="020B0600070205080204" pitchFamily="34" charset="-128"/>
              </a:rPr>
              <a:t>この海の高い熱を蓄える力を反映して、気候変動の仕方、というのは海の振る舞いによって支配される</a:t>
            </a:r>
            <a:endParaRPr lang="en-US" altLang="ja-JP" sz="2200" dirty="0">
              <a:latin typeface="Arial" panose="020B0604020202020204" pitchFamily="34" charset="0"/>
              <a:ea typeface="ＭＳ Ｐゴシック" panose="020B0600070205080204" pitchFamily="34" charset="-128"/>
            </a:endParaRPr>
          </a:p>
          <a:p>
            <a:pPr indent="0" defTabSz="990752">
              <a:spcBef>
                <a:spcPct val="0"/>
              </a:spcBef>
              <a:buClrTx/>
              <a:buSzTx/>
              <a:buNone/>
              <a:defRPr/>
            </a:pPr>
            <a:r>
              <a:rPr lang="ja-JP" altLang="en-US" sz="2200" dirty="0">
                <a:latin typeface="Arial" panose="020B0604020202020204" pitchFamily="34" charset="0"/>
                <a:ea typeface="ＭＳ Ｐゴシック" panose="020B0600070205080204" pitchFamily="34" charset="-128"/>
              </a:rPr>
              <a:t>産業革命以降、人為起源の温室効果ガスの排出によって、地球温暖化が進んできました。温暖化というと、気温の上昇をイメージされる方多い？</a:t>
            </a:r>
            <a:endParaRPr lang="en-US" altLang="ja-JP" sz="2200" dirty="0">
              <a:latin typeface="Arial" panose="020B0604020202020204" pitchFamily="34" charset="0"/>
              <a:ea typeface="ＭＳ Ｐゴシック" panose="020B0600070205080204" pitchFamily="34" charset="-128"/>
            </a:endParaRPr>
          </a:p>
          <a:p>
            <a:pPr eaLnBrk="1">
              <a:spcBef>
                <a:spcPct val="0"/>
              </a:spcBef>
            </a:pPr>
            <a:r>
              <a:rPr lang="ja-JP" altLang="en-US" sz="2200" dirty="0">
                <a:latin typeface="Arial" panose="020B0604020202020204" pitchFamily="34" charset="0"/>
                <a:ea typeface="ＭＳ Ｐゴシック" panose="020B0600070205080204" pitchFamily="34" charset="-128"/>
              </a:rPr>
              <a:t>実際、その地球温暖化の温室効果による熱の、</a:t>
            </a:r>
            <a:r>
              <a:rPr lang="en-US" altLang="ja-JP" sz="2200" dirty="0">
                <a:latin typeface="Arial" panose="020B0604020202020204" pitchFamily="34" charset="0"/>
                <a:ea typeface="ＭＳ Ｐゴシック" panose="020B0600070205080204" pitchFamily="34" charset="-128"/>
              </a:rPr>
              <a:t>93</a:t>
            </a:r>
            <a:r>
              <a:rPr lang="ja-JP" altLang="en-US" sz="2200" dirty="0">
                <a:latin typeface="Arial" panose="020B0604020202020204" pitchFamily="34" charset="0"/>
                <a:ea typeface="ＭＳ Ｐゴシック" panose="020B0600070205080204" pitchFamily="34" charset="-128"/>
              </a:rPr>
              <a:t>％は海</a:t>
            </a:r>
            <a:endParaRPr lang="en-US" altLang="ja-JP" sz="2200" dirty="0">
              <a:latin typeface="Arial" panose="020B0604020202020204" pitchFamily="34" charset="0"/>
              <a:ea typeface="ＭＳ Ｐゴシック" panose="020B0600070205080204" pitchFamily="34" charset="-128"/>
            </a:endParaRPr>
          </a:p>
          <a:p>
            <a:pPr eaLnBrk="1">
              <a:spcBef>
                <a:spcPct val="0"/>
              </a:spcBef>
            </a:pPr>
            <a:r>
              <a:rPr lang="ja-JP" altLang="en-US" sz="2200" dirty="0">
                <a:latin typeface="Arial" panose="020B0604020202020204" pitchFamily="34" charset="0"/>
                <a:ea typeface="ＭＳ Ｐゴシック" panose="020B0600070205080204" pitchFamily="34" charset="-128"/>
              </a:rPr>
              <a:t>（台風</a:t>
            </a:r>
            <a:r>
              <a:rPr lang="en-US" altLang="ja-JP" sz="2200" dirty="0">
                <a:latin typeface="Arial" panose="020B0604020202020204" pitchFamily="34" charset="0"/>
                <a:ea typeface="ＭＳ Ｐゴシック" panose="020B0600070205080204" pitchFamily="34" charset="-128"/>
              </a:rPr>
              <a:t>19</a:t>
            </a:r>
            <a:r>
              <a:rPr lang="ja-JP" altLang="en-US" sz="2200" dirty="0">
                <a:latin typeface="Arial" panose="020B0604020202020204" pitchFamily="34" charset="0"/>
                <a:ea typeface="ＭＳ Ｐゴシック" panose="020B0600070205080204" pitchFamily="34" charset="-128"/>
              </a:rPr>
              <a:t>号）</a:t>
            </a:r>
            <a:endParaRPr lang="en-US" altLang="ja-JP" sz="2200" dirty="0">
              <a:latin typeface="Arial" panose="020B0604020202020204" pitchFamily="34" charset="0"/>
              <a:ea typeface="ＭＳ Ｐゴシック" panose="020B0600070205080204" pitchFamily="34" charset="-128"/>
            </a:endParaRPr>
          </a:p>
        </p:txBody>
      </p:sp>
      <p:sp>
        <p:nvSpPr>
          <p:cNvPr id="41987" name="Text Box 3"/>
          <p:cNvSpPr txBox="1">
            <a:spLocks noChangeArrowheads="1"/>
          </p:cNvSpPr>
          <p:nvPr/>
        </p:nvSpPr>
        <p:spPr bwMode="auto">
          <a:xfrm>
            <a:off x="0" y="0"/>
            <a:ext cx="1645" cy="1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7515" tIns="48758" rIns="97515" bIns="48758"/>
          <a:lstStyle/>
          <a:p>
            <a:pPr marL="0" marR="0" lvl="0" indent="0" algn="r" defTabSz="990752" rtl="0" eaLnBrk="1" fontAlgn="auto" latinLnBrk="0" hangingPunct="1">
              <a:lnSpc>
                <a:spcPct val="100000"/>
              </a:lnSpc>
              <a:spcBef>
                <a:spcPts val="0"/>
              </a:spcBef>
              <a:spcAft>
                <a:spcPts val="0"/>
              </a:spcAft>
              <a:buClrTx/>
              <a:buSzTx/>
              <a:buFontTx/>
              <a:buNone/>
              <a:tabLst/>
              <a:defRPr/>
            </a:pPr>
            <a:fld id="{A2A0F637-B40A-483F-8414-8BE75043BF45}" type="slidenum">
              <a:rPr kumimoji="1" lang="en-US" altLang="en-US" sz="1300" b="0" i="0" u="none" strike="noStrike" kern="1200" cap="none" spc="0" normalizeH="0" baseline="0" noProof="0">
                <a:ln>
                  <a:noFill/>
                </a:ln>
                <a:solidFill>
                  <a:srgbClr val="000000"/>
                </a:solidFill>
                <a:effectLst/>
                <a:uLnTx/>
                <a:uFillTx/>
                <a:latin typeface="游ゴシック" panose="020F0502020204030204"/>
                <a:ea typeface="+mn-ea"/>
                <a:cs typeface="Arial" panose="020B0604020202020204" pitchFamily="34" charset="0"/>
                <a:sym typeface="Arial"/>
              </a:rPr>
              <a:pPr marL="0" marR="0" lvl="0" indent="0" algn="r" defTabSz="990752" rtl="0" eaLnBrk="1" fontAlgn="auto" latinLnBrk="0" hangingPunct="1">
                <a:lnSpc>
                  <a:spcPct val="100000"/>
                </a:lnSpc>
                <a:spcBef>
                  <a:spcPts val="0"/>
                </a:spcBef>
                <a:spcAft>
                  <a:spcPts val="0"/>
                </a:spcAft>
                <a:buClrTx/>
                <a:buSzTx/>
                <a:buFontTx/>
                <a:buNone/>
                <a:tabLst/>
                <a:defRPr/>
              </a:pPr>
              <a:t>4</a:t>
            </a:fld>
            <a:endParaRPr kumimoji="1" lang="en-US" altLang="en-US" sz="1300" b="0" i="0" u="none" strike="noStrike" kern="1200" cap="none" spc="0" normalizeH="0" baseline="0" noProof="0" dirty="0">
              <a:ln>
                <a:noFill/>
              </a:ln>
              <a:solidFill>
                <a:srgbClr val="000000"/>
              </a:solidFill>
              <a:effectLst/>
              <a:uLnTx/>
              <a:uFillTx/>
              <a:latin typeface="游ゴシック" panose="020F0502020204030204"/>
              <a:ea typeface="+mn-ea"/>
              <a:cs typeface="Arial" panose="020B0604020202020204" pitchFamily="34" charset="0"/>
              <a:sym typeface="Arial"/>
            </a:endParaRPr>
          </a:p>
        </p:txBody>
      </p:sp>
    </p:spTree>
    <p:extLst>
      <p:ext uri="{BB962C8B-B14F-4D97-AF65-F5344CB8AC3E}">
        <p14:creationId xmlns:p14="http://schemas.microsoft.com/office/powerpoint/2010/main" val="207537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40450" cy="3454400"/>
          </a:xfrm>
        </p:spPr>
      </p:sp>
      <p:sp>
        <p:nvSpPr>
          <p:cNvPr id="3" name="ノート プレースホルダー 2"/>
          <p:cNvSpPr>
            <a:spLocks noGrp="1"/>
          </p:cNvSpPr>
          <p:nvPr>
            <p:ph type="body" idx="1"/>
          </p:nvPr>
        </p:nvSpPr>
        <p:spPr/>
        <p:txBody>
          <a:bodyPr/>
          <a:lstStyle/>
          <a:p>
            <a:pPr indent="0">
              <a:buNone/>
            </a:pPr>
            <a:endParaRPr lang="en-US" altLang="ja-JP" dirty="0"/>
          </a:p>
        </p:txBody>
      </p:sp>
      <p:sp>
        <p:nvSpPr>
          <p:cNvPr id="4" name="スライド番号プレースホルダー 3"/>
          <p:cNvSpPr>
            <a:spLocks noGrp="1"/>
          </p:cNvSpPr>
          <p:nvPr>
            <p:ph type="sldNum" idx="10"/>
          </p:nvPr>
        </p:nvSpPr>
        <p:spPr/>
        <p:txBody>
          <a:bodyPr/>
          <a:lstStyle/>
          <a:p>
            <a:pPr marL="0" marR="0" lvl="0" indent="-20641" algn="r" defTabSz="914400" rtl="0" eaLnBrk="1" fontAlgn="auto" latinLnBrk="0" hangingPunct="1">
              <a:lnSpc>
                <a:spcPct val="100000"/>
              </a:lnSpc>
              <a:spcBef>
                <a:spcPts val="0"/>
              </a:spcBef>
              <a:spcAft>
                <a:spcPts val="0"/>
              </a:spcAft>
              <a:buClr>
                <a:srgbClr val="000000"/>
              </a:buClr>
              <a:buSzPts val="300"/>
              <a:buFontTx/>
              <a:buNone/>
              <a:tabLst/>
              <a:defRPr/>
            </a:pPr>
            <a:fld id="{00000000-1234-1234-1234-123412341234}" type="slidenum">
              <a:rPr kumimoji="0" lang="en-US" altLang="ja-JP" sz="1300" b="0" i="0" u="none" strike="noStrike" kern="0" cap="none" spc="0" normalizeH="0" baseline="0" noProof="0">
                <a:ln>
                  <a:noFill/>
                </a:ln>
                <a:solidFill>
                  <a:srgbClr val="000000"/>
                </a:solidFill>
                <a:effectLst/>
                <a:uLnTx/>
                <a:uFillTx/>
                <a:latin typeface="Arial"/>
                <a:cs typeface="Arial"/>
                <a:sym typeface="Arial"/>
              </a:rPr>
              <a:pPr marL="0" marR="0" lvl="0" indent="-20641" algn="r" defTabSz="914400" rtl="0" eaLnBrk="1" fontAlgn="auto" latinLnBrk="0" hangingPunct="1">
                <a:lnSpc>
                  <a:spcPct val="100000"/>
                </a:lnSpc>
                <a:spcBef>
                  <a:spcPts val="0"/>
                </a:spcBef>
                <a:spcAft>
                  <a:spcPts val="0"/>
                </a:spcAft>
                <a:buClr>
                  <a:srgbClr val="000000"/>
                </a:buClr>
                <a:buSzPts val="300"/>
                <a:buFontTx/>
                <a:buNone/>
                <a:tabLst/>
                <a:defRPr/>
              </a:pPr>
              <a:t>8</a:t>
            </a:fld>
            <a:endParaRPr kumimoji="0" lang="ja-JP" altLang="en-US"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3154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40450" cy="3454400"/>
          </a:xfrm>
        </p:spPr>
      </p:sp>
      <p:sp>
        <p:nvSpPr>
          <p:cNvPr id="3" name="ノート プレースホルダー 2"/>
          <p:cNvSpPr>
            <a:spLocks noGrp="1"/>
          </p:cNvSpPr>
          <p:nvPr>
            <p:ph type="body" idx="1"/>
          </p:nvPr>
        </p:nvSpPr>
        <p:spPr/>
        <p:txBody>
          <a:bodyPr/>
          <a:lstStyle/>
          <a:p>
            <a:pPr indent="0">
              <a:buNone/>
            </a:pPr>
            <a:endParaRPr lang="en-US" altLang="ja-JP" dirty="0"/>
          </a:p>
        </p:txBody>
      </p:sp>
      <p:sp>
        <p:nvSpPr>
          <p:cNvPr id="4" name="スライド番号プレースホルダー 3"/>
          <p:cNvSpPr>
            <a:spLocks noGrp="1"/>
          </p:cNvSpPr>
          <p:nvPr>
            <p:ph type="sldNum" idx="10"/>
          </p:nvPr>
        </p:nvSpPr>
        <p:spPr/>
        <p:txBody>
          <a:bodyPr/>
          <a:lstStyle/>
          <a:p>
            <a:pPr marL="0" marR="0" lvl="0" indent="-20641" algn="r" defTabSz="914400" rtl="0" eaLnBrk="1" fontAlgn="auto" latinLnBrk="0" hangingPunct="1">
              <a:lnSpc>
                <a:spcPct val="100000"/>
              </a:lnSpc>
              <a:spcBef>
                <a:spcPts val="0"/>
              </a:spcBef>
              <a:spcAft>
                <a:spcPts val="0"/>
              </a:spcAft>
              <a:buClr>
                <a:srgbClr val="000000"/>
              </a:buClr>
              <a:buSzPts val="300"/>
              <a:buFontTx/>
              <a:buNone/>
              <a:tabLst/>
              <a:defRPr/>
            </a:pPr>
            <a:fld id="{00000000-1234-1234-1234-123412341234}" type="slidenum">
              <a:rPr kumimoji="0" lang="en-US" altLang="ja-JP" sz="1300" b="0" i="0" u="none" strike="noStrike" kern="0" cap="none" spc="0" normalizeH="0" baseline="0" noProof="0">
                <a:ln>
                  <a:noFill/>
                </a:ln>
                <a:solidFill>
                  <a:srgbClr val="000000"/>
                </a:solidFill>
                <a:effectLst/>
                <a:uLnTx/>
                <a:uFillTx/>
                <a:latin typeface="Arial"/>
                <a:cs typeface="Arial"/>
                <a:sym typeface="Arial"/>
              </a:rPr>
              <a:pPr marL="0" marR="0" lvl="0" indent="-20641" algn="r" defTabSz="914400" rtl="0" eaLnBrk="1" fontAlgn="auto" latinLnBrk="0" hangingPunct="1">
                <a:lnSpc>
                  <a:spcPct val="100000"/>
                </a:lnSpc>
                <a:spcBef>
                  <a:spcPts val="0"/>
                </a:spcBef>
                <a:spcAft>
                  <a:spcPts val="0"/>
                </a:spcAft>
                <a:buClr>
                  <a:srgbClr val="000000"/>
                </a:buClr>
                <a:buSzPts val="300"/>
                <a:buFontTx/>
                <a:buNone/>
                <a:tabLst/>
                <a:defRPr/>
              </a:pPr>
              <a:t>11</a:t>
            </a:fld>
            <a:endParaRPr kumimoji="0" lang="ja-JP" altLang="en-US"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70187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40450" cy="3454400"/>
          </a:xfrm>
        </p:spPr>
      </p:sp>
      <p:sp>
        <p:nvSpPr>
          <p:cNvPr id="3" name="ノート プレースホルダー 2"/>
          <p:cNvSpPr>
            <a:spLocks noGrp="1"/>
          </p:cNvSpPr>
          <p:nvPr>
            <p:ph type="body" idx="1"/>
          </p:nvPr>
        </p:nvSpPr>
        <p:spPr/>
        <p:txBody>
          <a:bodyPr/>
          <a:lstStyle/>
          <a:p>
            <a:pPr indent="0">
              <a:buNone/>
            </a:pPr>
            <a:endParaRPr lang="en-US" altLang="ja-JP" dirty="0"/>
          </a:p>
        </p:txBody>
      </p:sp>
      <p:sp>
        <p:nvSpPr>
          <p:cNvPr id="4" name="スライド番号プレースホルダー 3"/>
          <p:cNvSpPr>
            <a:spLocks noGrp="1"/>
          </p:cNvSpPr>
          <p:nvPr>
            <p:ph type="sldNum" idx="10"/>
          </p:nvPr>
        </p:nvSpPr>
        <p:spPr/>
        <p:txBody>
          <a:bodyPr/>
          <a:lstStyle/>
          <a:p>
            <a:pPr marL="0" marR="0" lvl="0" indent="-20641" algn="r" defTabSz="914400" rtl="0" eaLnBrk="1" fontAlgn="auto" latinLnBrk="0" hangingPunct="1">
              <a:lnSpc>
                <a:spcPct val="100000"/>
              </a:lnSpc>
              <a:spcBef>
                <a:spcPts val="0"/>
              </a:spcBef>
              <a:spcAft>
                <a:spcPts val="0"/>
              </a:spcAft>
              <a:buClr>
                <a:srgbClr val="000000"/>
              </a:buClr>
              <a:buSzPts val="300"/>
              <a:buFontTx/>
              <a:buNone/>
              <a:tabLst/>
              <a:defRPr/>
            </a:pPr>
            <a:fld id="{00000000-1234-1234-1234-123412341234}" type="slidenum">
              <a:rPr kumimoji="0" lang="en-US" altLang="ja-JP" sz="1300" b="0" i="0" u="none" strike="noStrike" kern="0" cap="none" spc="0" normalizeH="0" baseline="0" noProof="0">
                <a:ln>
                  <a:noFill/>
                </a:ln>
                <a:solidFill>
                  <a:srgbClr val="000000"/>
                </a:solidFill>
                <a:effectLst/>
                <a:uLnTx/>
                <a:uFillTx/>
                <a:latin typeface="Arial"/>
                <a:cs typeface="Arial"/>
                <a:sym typeface="Arial"/>
              </a:rPr>
              <a:pPr marL="0" marR="0" lvl="0" indent="-20641" algn="r" defTabSz="914400" rtl="0" eaLnBrk="1" fontAlgn="auto" latinLnBrk="0" hangingPunct="1">
                <a:lnSpc>
                  <a:spcPct val="100000"/>
                </a:lnSpc>
                <a:spcBef>
                  <a:spcPts val="0"/>
                </a:spcBef>
                <a:spcAft>
                  <a:spcPts val="0"/>
                </a:spcAft>
                <a:buClr>
                  <a:srgbClr val="000000"/>
                </a:buClr>
                <a:buSzPts val="300"/>
                <a:buFontTx/>
                <a:buNone/>
                <a:tabLst/>
                <a:defRPr/>
              </a:pPr>
              <a:t>13</a:t>
            </a:fld>
            <a:endParaRPr kumimoji="0" lang="ja-JP" altLang="en-US"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53929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82600" y="1279525"/>
            <a:ext cx="6140450" cy="3454400"/>
          </a:xfrm>
        </p:spPr>
      </p:sp>
      <p:sp>
        <p:nvSpPr>
          <p:cNvPr id="3" name="ノート プレースホルダー 2"/>
          <p:cNvSpPr>
            <a:spLocks noGrp="1"/>
          </p:cNvSpPr>
          <p:nvPr>
            <p:ph type="body" idx="1"/>
          </p:nvPr>
        </p:nvSpPr>
        <p:spPr/>
        <p:txBody>
          <a:bodyPr/>
          <a:lstStyle/>
          <a:p>
            <a:pPr indent="0">
              <a:buNone/>
            </a:pPr>
            <a:endParaRPr lang="en-US" altLang="ja-JP" dirty="0"/>
          </a:p>
        </p:txBody>
      </p:sp>
      <p:sp>
        <p:nvSpPr>
          <p:cNvPr id="4" name="スライド番号プレースホルダー 3"/>
          <p:cNvSpPr>
            <a:spLocks noGrp="1"/>
          </p:cNvSpPr>
          <p:nvPr>
            <p:ph type="sldNum" idx="10"/>
          </p:nvPr>
        </p:nvSpPr>
        <p:spPr/>
        <p:txBody>
          <a:bodyPr/>
          <a:lstStyle/>
          <a:p>
            <a:pPr marL="0" marR="0" lvl="0" indent="-20641" algn="r" defTabSz="914400" rtl="0" eaLnBrk="1" fontAlgn="auto" latinLnBrk="0" hangingPunct="1">
              <a:lnSpc>
                <a:spcPct val="100000"/>
              </a:lnSpc>
              <a:spcBef>
                <a:spcPts val="0"/>
              </a:spcBef>
              <a:spcAft>
                <a:spcPts val="0"/>
              </a:spcAft>
              <a:buClr>
                <a:srgbClr val="000000"/>
              </a:buClr>
              <a:buSzPts val="300"/>
              <a:buFontTx/>
              <a:buNone/>
              <a:tabLst/>
              <a:defRPr/>
            </a:pPr>
            <a:fld id="{00000000-1234-1234-1234-123412341234}" type="slidenum">
              <a:rPr kumimoji="0" lang="en-US" altLang="ja-JP" sz="1300" b="0" i="0" u="none" strike="noStrike" kern="0" cap="none" spc="0" normalizeH="0" baseline="0" noProof="0">
                <a:ln>
                  <a:noFill/>
                </a:ln>
                <a:solidFill>
                  <a:srgbClr val="000000"/>
                </a:solidFill>
                <a:effectLst/>
                <a:uLnTx/>
                <a:uFillTx/>
                <a:latin typeface="Arial"/>
                <a:cs typeface="Arial"/>
                <a:sym typeface="Arial"/>
              </a:rPr>
              <a:pPr marL="0" marR="0" lvl="0" indent="-20641" algn="r" defTabSz="914400" rtl="0" eaLnBrk="1" fontAlgn="auto" latinLnBrk="0" hangingPunct="1">
                <a:lnSpc>
                  <a:spcPct val="100000"/>
                </a:lnSpc>
                <a:spcBef>
                  <a:spcPts val="0"/>
                </a:spcBef>
                <a:spcAft>
                  <a:spcPts val="0"/>
                </a:spcAft>
                <a:buClr>
                  <a:srgbClr val="000000"/>
                </a:buClr>
                <a:buSzPts val="300"/>
                <a:buFontTx/>
                <a:buNone/>
                <a:tabLst/>
                <a:defRPr/>
              </a:pPr>
              <a:t>14</a:t>
            </a:fld>
            <a:endParaRPr kumimoji="0" lang="ja-JP" altLang="en-US"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52821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南極海は南極大陸をぐるりと囲む海</a:t>
            </a:r>
            <a:endParaRPr lang="en-US" altLang="ja-JP" dirty="0"/>
          </a:p>
          <a:p>
            <a:r>
              <a:rPr lang="en-US" altLang="ja-JP" dirty="0"/>
              <a:t>3</a:t>
            </a:r>
            <a:r>
              <a:rPr lang="ja-JP" altLang="en-US" dirty="0"/>
              <a:t>大洋をつなぐ</a:t>
            </a:r>
            <a:endParaRPr lang="en-US" altLang="ja-JP" dirty="0"/>
          </a:p>
          <a:p>
            <a:r>
              <a:rPr lang="ja-JP" altLang="en-US" dirty="0"/>
              <a:t>大陸のまわりをぐるぐると東向きに流れているのが、南極周曲流</a:t>
            </a:r>
            <a:endParaRPr lang="en-US" altLang="ja-JP" dirty="0"/>
          </a:p>
          <a:p>
            <a:r>
              <a:rPr lang="ja-JP" altLang="en-US" dirty="0"/>
              <a:t>吠える</a:t>
            </a:r>
            <a:r>
              <a:rPr lang="en-US" altLang="ja-JP" dirty="0"/>
              <a:t>40°</a:t>
            </a:r>
            <a:r>
              <a:rPr lang="ja-JP" altLang="en-US" dirty="0"/>
              <a:t>うなる</a:t>
            </a:r>
            <a:r>
              <a:rPr lang="en-US" altLang="ja-JP" dirty="0"/>
              <a:t>50°</a:t>
            </a:r>
            <a:r>
              <a:rPr lang="ja-JP" altLang="en-US" dirty="0"/>
              <a:t>叫ぶ</a:t>
            </a:r>
            <a:r>
              <a:rPr lang="en-US" altLang="ja-JP" dirty="0"/>
              <a:t>60°</a:t>
            </a:r>
            <a:r>
              <a:rPr lang="ja-JP" altLang="en-US" dirty="0" err="1"/>
              <a:t>、</a:t>
            </a:r>
            <a:r>
              <a:rPr lang="ja-JP" altLang="en-US" dirty="0"/>
              <a:t>そのあたりを流れる周曲流は流量で考えると世界最大</a:t>
            </a:r>
            <a:endParaRPr lang="en-US" altLang="ja-JP" dirty="0"/>
          </a:p>
          <a:p>
            <a:endParaRPr lang="en-US" altLang="ja-JP" dirty="0"/>
          </a:p>
        </p:txBody>
      </p:sp>
      <p:sp>
        <p:nvSpPr>
          <p:cNvPr id="4" name="スライド番号プレースホルダー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B15DD7-C257-4B0A-B24C-AE77E5851A57}" type="slidenum">
              <a:rPr kumimoji="1" lang="ja-JP" alt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1" lang="ja-JP"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13741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ここで、南極海の立体的な構造を考えるために、ここの断面で切ってみましょう</a:t>
            </a:r>
            <a:endParaRPr lang="en-US" altLang="ja-JP" dirty="0"/>
          </a:p>
          <a:p>
            <a:endParaRPr lang="en-US" dirty="0"/>
          </a:p>
          <a:p>
            <a:r>
              <a:rPr lang="ja-JP" altLang="en-US" dirty="0"/>
              <a:t>左側に南極大陸があって、右側が赤道側</a:t>
            </a:r>
            <a:endParaRPr lang="en-US" altLang="ja-JP" dirty="0"/>
          </a:p>
          <a:p>
            <a:r>
              <a:rPr lang="ja-JP" altLang="en-US" dirty="0"/>
              <a:t>南極周曲流が流れている場所の深層には、このように暖かい水が存在している</a:t>
            </a:r>
            <a:endParaRPr lang="en-US" altLang="ja-JP" dirty="0"/>
          </a:p>
          <a:p>
            <a:r>
              <a:rPr lang="ja-JP" altLang="en-US" dirty="0"/>
              <a:t>この暖かい水が実は重要で、大陸棚に入って棚氷を融解させる原因です。</a:t>
            </a:r>
            <a:endParaRPr lang="en-US" altLang="ja-JP" dirty="0"/>
          </a:p>
          <a:p>
            <a:r>
              <a:rPr lang="ja-JP" altLang="en-US" dirty="0"/>
              <a:t>この暖水は南極の地上気温よりも暖かいので、南極海の沿岸付近ではこの暖水が唯一の熱源です。そのため、棚氷の融解だけでなく、海氷の分布など、さまざまな南極沿岸域の環境をコントロールします</a:t>
            </a:r>
            <a:endParaRPr lang="en-US" dirty="0"/>
          </a:p>
        </p:txBody>
      </p:sp>
      <p:sp>
        <p:nvSpPr>
          <p:cNvPr id="4" name="スライド番号プレースホルダー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B15DD7-C257-4B0A-B24C-AE77E5851A57}" type="slidenum">
              <a:rPr kumimoji="1" lang="ja-JP" alt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1" lang="ja-JP"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96496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海によって棚氷が融かされると、氷床が流出して融解が進みます。此方の図は</a:t>
            </a:r>
            <a:r>
              <a:rPr lang="ja-JP" altLang="en-US" dirty="0" err="1"/>
              <a:t>、、</a:t>
            </a:r>
            <a:endParaRPr lang="en-US" altLang="ja-JP" dirty="0"/>
          </a:p>
        </p:txBody>
      </p:sp>
      <p:sp>
        <p:nvSpPr>
          <p:cNvPr id="4" name="スライド番号プレースホルダー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B15DD7-C257-4B0A-B24C-AE77E5851A57}" type="slidenum">
              <a:rPr kumimoji="1" lang="ja-JP" alt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1" lang="ja-JP"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86482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D3AC1-5892-DEC3-620A-4DE29F50CF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9D5C9B4-C9D3-1A62-6619-7AAE3515C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951AFBC-3FD7-D90B-A581-484C51B591F8}"/>
              </a:ext>
            </a:extLst>
          </p:cNvPr>
          <p:cNvSpPr>
            <a:spLocks noGrp="1"/>
          </p:cNvSpPr>
          <p:nvPr>
            <p:ph type="dt" sz="half" idx="10"/>
          </p:nvPr>
        </p:nvSpPr>
        <p:spPr/>
        <p:txBody>
          <a:bodyPr/>
          <a:lstStyle/>
          <a:p>
            <a:fld id="{9F1F9318-068E-41C8-A8B0-B66C11B40058}" type="datetimeFigureOut">
              <a:rPr lang="en-AU" smtClean="0"/>
              <a:t>31/05/2024</a:t>
            </a:fld>
            <a:endParaRPr lang="en-AU"/>
          </a:p>
        </p:txBody>
      </p:sp>
      <p:sp>
        <p:nvSpPr>
          <p:cNvPr id="5" name="Footer Placeholder 4">
            <a:extLst>
              <a:ext uri="{FF2B5EF4-FFF2-40B4-BE49-F238E27FC236}">
                <a16:creationId xmlns:a16="http://schemas.microsoft.com/office/drawing/2014/main" id="{589A918D-8672-3AC3-CA3C-724F74F18D5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C15675-D008-B542-D36A-D64C9889A5D4}"/>
              </a:ext>
            </a:extLst>
          </p:cNvPr>
          <p:cNvSpPr>
            <a:spLocks noGrp="1"/>
          </p:cNvSpPr>
          <p:nvPr>
            <p:ph type="sldNum" sz="quarter" idx="12"/>
          </p:nvPr>
        </p:nvSpPr>
        <p:spPr/>
        <p:txBody>
          <a:bodyPr/>
          <a:lstStyle/>
          <a:p>
            <a:fld id="{F39CDAA4-B9ED-446D-BB35-7FC8DF21DB4D}" type="slidenum">
              <a:rPr lang="en-AU" smtClean="0"/>
              <a:t>‹#›</a:t>
            </a:fld>
            <a:endParaRPr lang="en-AU"/>
          </a:p>
        </p:txBody>
      </p:sp>
    </p:spTree>
    <p:extLst>
      <p:ext uri="{BB962C8B-B14F-4D97-AF65-F5344CB8AC3E}">
        <p14:creationId xmlns:p14="http://schemas.microsoft.com/office/powerpoint/2010/main" val="3841582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798E-23AE-13DC-92F3-376C8346D1B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42498AB-5BF2-B2CC-1502-AF938D687A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5F45E89-65BD-E948-C40B-8074BE3880D1}"/>
              </a:ext>
            </a:extLst>
          </p:cNvPr>
          <p:cNvSpPr>
            <a:spLocks noGrp="1"/>
          </p:cNvSpPr>
          <p:nvPr>
            <p:ph type="dt" sz="half" idx="10"/>
          </p:nvPr>
        </p:nvSpPr>
        <p:spPr/>
        <p:txBody>
          <a:bodyPr/>
          <a:lstStyle/>
          <a:p>
            <a:fld id="{9F1F9318-068E-41C8-A8B0-B66C11B40058}" type="datetimeFigureOut">
              <a:rPr lang="en-AU" smtClean="0"/>
              <a:t>31/05/2024</a:t>
            </a:fld>
            <a:endParaRPr lang="en-AU"/>
          </a:p>
        </p:txBody>
      </p:sp>
      <p:sp>
        <p:nvSpPr>
          <p:cNvPr id="5" name="Footer Placeholder 4">
            <a:extLst>
              <a:ext uri="{FF2B5EF4-FFF2-40B4-BE49-F238E27FC236}">
                <a16:creationId xmlns:a16="http://schemas.microsoft.com/office/drawing/2014/main" id="{A038A5CA-1BE1-9AF3-750D-5C4A9B3ABAD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A2F8BEF-2AB6-995B-D100-459BB0D2566B}"/>
              </a:ext>
            </a:extLst>
          </p:cNvPr>
          <p:cNvSpPr>
            <a:spLocks noGrp="1"/>
          </p:cNvSpPr>
          <p:nvPr>
            <p:ph type="sldNum" sz="quarter" idx="12"/>
          </p:nvPr>
        </p:nvSpPr>
        <p:spPr/>
        <p:txBody>
          <a:bodyPr/>
          <a:lstStyle/>
          <a:p>
            <a:fld id="{F39CDAA4-B9ED-446D-BB35-7FC8DF21DB4D}" type="slidenum">
              <a:rPr lang="en-AU" smtClean="0"/>
              <a:t>‹#›</a:t>
            </a:fld>
            <a:endParaRPr lang="en-AU"/>
          </a:p>
        </p:txBody>
      </p:sp>
    </p:spTree>
    <p:extLst>
      <p:ext uri="{BB962C8B-B14F-4D97-AF65-F5344CB8AC3E}">
        <p14:creationId xmlns:p14="http://schemas.microsoft.com/office/powerpoint/2010/main" val="2523851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335697-8B72-76A5-6C6E-5D926DE3D6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0F41065-4FC9-E2EF-DECF-9D065F1FA3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5BDCF7F-F64F-953F-4579-8346F789C48F}"/>
              </a:ext>
            </a:extLst>
          </p:cNvPr>
          <p:cNvSpPr>
            <a:spLocks noGrp="1"/>
          </p:cNvSpPr>
          <p:nvPr>
            <p:ph type="dt" sz="half" idx="10"/>
          </p:nvPr>
        </p:nvSpPr>
        <p:spPr/>
        <p:txBody>
          <a:bodyPr/>
          <a:lstStyle/>
          <a:p>
            <a:fld id="{9F1F9318-068E-41C8-A8B0-B66C11B40058}" type="datetimeFigureOut">
              <a:rPr lang="en-AU" smtClean="0"/>
              <a:t>31/05/2024</a:t>
            </a:fld>
            <a:endParaRPr lang="en-AU"/>
          </a:p>
        </p:txBody>
      </p:sp>
      <p:sp>
        <p:nvSpPr>
          <p:cNvPr id="5" name="Footer Placeholder 4">
            <a:extLst>
              <a:ext uri="{FF2B5EF4-FFF2-40B4-BE49-F238E27FC236}">
                <a16:creationId xmlns:a16="http://schemas.microsoft.com/office/drawing/2014/main" id="{1973A123-19B8-9ABF-4EDA-7796965D2EA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6514B7-B276-70DA-2A6D-70B78B03E9C7}"/>
              </a:ext>
            </a:extLst>
          </p:cNvPr>
          <p:cNvSpPr>
            <a:spLocks noGrp="1"/>
          </p:cNvSpPr>
          <p:nvPr>
            <p:ph type="sldNum" sz="quarter" idx="12"/>
          </p:nvPr>
        </p:nvSpPr>
        <p:spPr/>
        <p:txBody>
          <a:bodyPr/>
          <a:lstStyle/>
          <a:p>
            <a:fld id="{F39CDAA4-B9ED-446D-BB35-7FC8DF21DB4D}" type="slidenum">
              <a:rPr lang="en-AU" smtClean="0"/>
              <a:t>‹#›</a:t>
            </a:fld>
            <a:endParaRPr lang="en-AU"/>
          </a:p>
        </p:txBody>
      </p:sp>
    </p:spTree>
    <p:extLst>
      <p:ext uri="{BB962C8B-B14F-4D97-AF65-F5344CB8AC3E}">
        <p14:creationId xmlns:p14="http://schemas.microsoft.com/office/powerpoint/2010/main" val="3242867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Shape 21"/>
        <p:cNvGrpSpPr/>
        <p:nvPr/>
      </p:nvGrpSpPr>
      <p:grpSpPr>
        <a:xfrm>
          <a:off x="0" y="0"/>
          <a:ext cx="0" cy="0"/>
          <a:chOff x="0" y="0"/>
          <a:chExt cx="0" cy="0"/>
        </a:xfrm>
      </p:grpSpPr>
      <p:pic>
        <p:nvPicPr>
          <p:cNvPr id="9" name="図 8">
            <a:extLst>
              <a:ext uri="{FF2B5EF4-FFF2-40B4-BE49-F238E27FC236}">
                <a16:creationId xmlns:a16="http://schemas.microsoft.com/office/drawing/2014/main" id="{782C9E39-6E57-4B6A-96EC-E3AF48D8C1D7}"/>
              </a:ext>
            </a:extLst>
          </p:cNvPr>
          <p:cNvPicPr>
            <a:picLocks noChangeAspect="1"/>
          </p:cNvPicPr>
          <p:nvPr userDrawn="1"/>
        </p:nvPicPr>
        <p:blipFill rotWithShape="1">
          <a:blip r:embed="rId2"/>
          <a:srcRect t="17265" r="2631" b="18752"/>
          <a:stretch/>
        </p:blipFill>
        <p:spPr>
          <a:xfrm>
            <a:off x="-42863" y="6448425"/>
            <a:ext cx="12234864" cy="409575"/>
          </a:xfrm>
          <a:prstGeom prst="rect">
            <a:avLst/>
          </a:prstGeom>
        </p:spPr>
      </p:pic>
    </p:spTree>
    <p:extLst>
      <p:ext uri="{BB962C8B-B14F-4D97-AF65-F5344CB8AC3E}">
        <p14:creationId xmlns:p14="http://schemas.microsoft.com/office/powerpoint/2010/main" val="3288227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白紙">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954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DDD8-CB57-6F1E-745B-866EDE3BD80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6D71366-A800-955C-D9F4-24E48B0F42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FA70F44-5DD1-DBFB-3798-F4381FBA90EE}"/>
              </a:ext>
            </a:extLst>
          </p:cNvPr>
          <p:cNvSpPr>
            <a:spLocks noGrp="1"/>
          </p:cNvSpPr>
          <p:nvPr>
            <p:ph type="dt" sz="half" idx="10"/>
          </p:nvPr>
        </p:nvSpPr>
        <p:spPr/>
        <p:txBody>
          <a:bodyPr/>
          <a:lstStyle/>
          <a:p>
            <a:fld id="{9F1F9318-068E-41C8-A8B0-B66C11B40058}" type="datetimeFigureOut">
              <a:rPr lang="en-AU" smtClean="0"/>
              <a:t>31/05/2024</a:t>
            </a:fld>
            <a:endParaRPr lang="en-AU"/>
          </a:p>
        </p:txBody>
      </p:sp>
      <p:sp>
        <p:nvSpPr>
          <p:cNvPr id="5" name="Footer Placeholder 4">
            <a:extLst>
              <a:ext uri="{FF2B5EF4-FFF2-40B4-BE49-F238E27FC236}">
                <a16:creationId xmlns:a16="http://schemas.microsoft.com/office/drawing/2014/main" id="{96953496-616D-AB64-B9EE-3DF82E96DE0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D408F26-F9A5-8D6C-4CC3-6A29184573A8}"/>
              </a:ext>
            </a:extLst>
          </p:cNvPr>
          <p:cNvSpPr>
            <a:spLocks noGrp="1"/>
          </p:cNvSpPr>
          <p:nvPr>
            <p:ph type="sldNum" sz="quarter" idx="12"/>
          </p:nvPr>
        </p:nvSpPr>
        <p:spPr/>
        <p:txBody>
          <a:bodyPr/>
          <a:lstStyle/>
          <a:p>
            <a:fld id="{F39CDAA4-B9ED-446D-BB35-7FC8DF21DB4D}" type="slidenum">
              <a:rPr lang="en-AU" smtClean="0"/>
              <a:t>‹#›</a:t>
            </a:fld>
            <a:endParaRPr lang="en-AU"/>
          </a:p>
        </p:txBody>
      </p:sp>
    </p:spTree>
    <p:extLst>
      <p:ext uri="{BB962C8B-B14F-4D97-AF65-F5344CB8AC3E}">
        <p14:creationId xmlns:p14="http://schemas.microsoft.com/office/powerpoint/2010/main" val="3858886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028E-8D09-55A1-E5E5-F78AE5128E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DF3A343-E3A2-0A70-4D39-2F249A75DA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D70563-F96D-8234-45AD-C6670655E27D}"/>
              </a:ext>
            </a:extLst>
          </p:cNvPr>
          <p:cNvSpPr>
            <a:spLocks noGrp="1"/>
          </p:cNvSpPr>
          <p:nvPr>
            <p:ph type="dt" sz="half" idx="10"/>
          </p:nvPr>
        </p:nvSpPr>
        <p:spPr/>
        <p:txBody>
          <a:bodyPr/>
          <a:lstStyle/>
          <a:p>
            <a:fld id="{9F1F9318-068E-41C8-A8B0-B66C11B40058}" type="datetimeFigureOut">
              <a:rPr lang="en-AU" smtClean="0"/>
              <a:t>31/05/2024</a:t>
            </a:fld>
            <a:endParaRPr lang="en-AU"/>
          </a:p>
        </p:txBody>
      </p:sp>
      <p:sp>
        <p:nvSpPr>
          <p:cNvPr id="5" name="Footer Placeholder 4">
            <a:extLst>
              <a:ext uri="{FF2B5EF4-FFF2-40B4-BE49-F238E27FC236}">
                <a16:creationId xmlns:a16="http://schemas.microsoft.com/office/drawing/2014/main" id="{0AADCAE1-BB40-24E7-0211-07B98ACE98B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79CBE7-4FB3-068D-0EED-22408043104D}"/>
              </a:ext>
            </a:extLst>
          </p:cNvPr>
          <p:cNvSpPr>
            <a:spLocks noGrp="1"/>
          </p:cNvSpPr>
          <p:nvPr>
            <p:ph type="sldNum" sz="quarter" idx="12"/>
          </p:nvPr>
        </p:nvSpPr>
        <p:spPr/>
        <p:txBody>
          <a:bodyPr/>
          <a:lstStyle/>
          <a:p>
            <a:fld id="{F39CDAA4-B9ED-446D-BB35-7FC8DF21DB4D}" type="slidenum">
              <a:rPr lang="en-AU" smtClean="0"/>
              <a:t>‹#›</a:t>
            </a:fld>
            <a:endParaRPr lang="en-AU"/>
          </a:p>
        </p:txBody>
      </p:sp>
    </p:spTree>
    <p:extLst>
      <p:ext uri="{BB962C8B-B14F-4D97-AF65-F5344CB8AC3E}">
        <p14:creationId xmlns:p14="http://schemas.microsoft.com/office/powerpoint/2010/main" val="1984510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C6E5-6AB3-9890-EACA-9E8D60D5A7B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9514F8D-C015-A10C-884E-B9F2F0D325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6E1EA23-62FD-B71A-5488-4217D55376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7EF81D7-D4B1-F668-A891-6763546A45BB}"/>
              </a:ext>
            </a:extLst>
          </p:cNvPr>
          <p:cNvSpPr>
            <a:spLocks noGrp="1"/>
          </p:cNvSpPr>
          <p:nvPr>
            <p:ph type="dt" sz="half" idx="10"/>
          </p:nvPr>
        </p:nvSpPr>
        <p:spPr/>
        <p:txBody>
          <a:bodyPr/>
          <a:lstStyle/>
          <a:p>
            <a:fld id="{9F1F9318-068E-41C8-A8B0-B66C11B40058}" type="datetimeFigureOut">
              <a:rPr lang="en-AU" smtClean="0"/>
              <a:t>31/05/2024</a:t>
            </a:fld>
            <a:endParaRPr lang="en-AU"/>
          </a:p>
        </p:txBody>
      </p:sp>
      <p:sp>
        <p:nvSpPr>
          <p:cNvPr id="6" name="Footer Placeholder 5">
            <a:extLst>
              <a:ext uri="{FF2B5EF4-FFF2-40B4-BE49-F238E27FC236}">
                <a16:creationId xmlns:a16="http://schemas.microsoft.com/office/drawing/2014/main" id="{DBDB10E3-5839-2020-1B8D-B566A67611C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86A119F-2A03-3875-3F68-7DB4BD10C8C5}"/>
              </a:ext>
            </a:extLst>
          </p:cNvPr>
          <p:cNvSpPr>
            <a:spLocks noGrp="1"/>
          </p:cNvSpPr>
          <p:nvPr>
            <p:ph type="sldNum" sz="quarter" idx="12"/>
          </p:nvPr>
        </p:nvSpPr>
        <p:spPr/>
        <p:txBody>
          <a:bodyPr/>
          <a:lstStyle/>
          <a:p>
            <a:fld id="{F39CDAA4-B9ED-446D-BB35-7FC8DF21DB4D}" type="slidenum">
              <a:rPr lang="en-AU" smtClean="0"/>
              <a:t>‹#›</a:t>
            </a:fld>
            <a:endParaRPr lang="en-AU"/>
          </a:p>
        </p:txBody>
      </p:sp>
    </p:spTree>
    <p:extLst>
      <p:ext uri="{BB962C8B-B14F-4D97-AF65-F5344CB8AC3E}">
        <p14:creationId xmlns:p14="http://schemas.microsoft.com/office/powerpoint/2010/main" val="4884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0592-1405-7895-259D-3225639E87F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547DB3D-AEDA-20E7-5195-65701B27C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F75BA7-F590-54FD-AEDE-408CE040C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82A8187-90A6-F3A3-1A29-F28718FE6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7F5FFA-3A7A-00C4-CA77-79939B9B59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6459CB8-8622-4BB7-0658-2F9953A96CE5}"/>
              </a:ext>
            </a:extLst>
          </p:cNvPr>
          <p:cNvSpPr>
            <a:spLocks noGrp="1"/>
          </p:cNvSpPr>
          <p:nvPr>
            <p:ph type="dt" sz="half" idx="10"/>
          </p:nvPr>
        </p:nvSpPr>
        <p:spPr/>
        <p:txBody>
          <a:bodyPr/>
          <a:lstStyle/>
          <a:p>
            <a:fld id="{9F1F9318-068E-41C8-A8B0-B66C11B40058}" type="datetimeFigureOut">
              <a:rPr lang="en-AU" smtClean="0"/>
              <a:t>31/05/2024</a:t>
            </a:fld>
            <a:endParaRPr lang="en-AU"/>
          </a:p>
        </p:txBody>
      </p:sp>
      <p:sp>
        <p:nvSpPr>
          <p:cNvPr id="8" name="Footer Placeholder 7">
            <a:extLst>
              <a:ext uri="{FF2B5EF4-FFF2-40B4-BE49-F238E27FC236}">
                <a16:creationId xmlns:a16="http://schemas.microsoft.com/office/drawing/2014/main" id="{500CE73B-CC63-A2ED-59C6-A93EA1D0C92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D9696DE-BA8C-82C4-047A-EAE1BF125151}"/>
              </a:ext>
            </a:extLst>
          </p:cNvPr>
          <p:cNvSpPr>
            <a:spLocks noGrp="1"/>
          </p:cNvSpPr>
          <p:nvPr>
            <p:ph type="sldNum" sz="quarter" idx="12"/>
          </p:nvPr>
        </p:nvSpPr>
        <p:spPr/>
        <p:txBody>
          <a:bodyPr/>
          <a:lstStyle/>
          <a:p>
            <a:fld id="{F39CDAA4-B9ED-446D-BB35-7FC8DF21DB4D}" type="slidenum">
              <a:rPr lang="en-AU" smtClean="0"/>
              <a:t>‹#›</a:t>
            </a:fld>
            <a:endParaRPr lang="en-AU"/>
          </a:p>
        </p:txBody>
      </p:sp>
    </p:spTree>
    <p:extLst>
      <p:ext uri="{BB962C8B-B14F-4D97-AF65-F5344CB8AC3E}">
        <p14:creationId xmlns:p14="http://schemas.microsoft.com/office/powerpoint/2010/main" val="44857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D4EF-0017-9581-5B1B-256FE30543A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B87E7E4-8062-49C4-4FAA-0669F96B7923}"/>
              </a:ext>
            </a:extLst>
          </p:cNvPr>
          <p:cNvSpPr>
            <a:spLocks noGrp="1"/>
          </p:cNvSpPr>
          <p:nvPr>
            <p:ph type="dt" sz="half" idx="10"/>
          </p:nvPr>
        </p:nvSpPr>
        <p:spPr/>
        <p:txBody>
          <a:bodyPr/>
          <a:lstStyle/>
          <a:p>
            <a:fld id="{9F1F9318-068E-41C8-A8B0-B66C11B40058}" type="datetimeFigureOut">
              <a:rPr lang="en-AU" smtClean="0"/>
              <a:t>31/05/2024</a:t>
            </a:fld>
            <a:endParaRPr lang="en-AU"/>
          </a:p>
        </p:txBody>
      </p:sp>
      <p:sp>
        <p:nvSpPr>
          <p:cNvPr id="4" name="Footer Placeholder 3">
            <a:extLst>
              <a:ext uri="{FF2B5EF4-FFF2-40B4-BE49-F238E27FC236}">
                <a16:creationId xmlns:a16="http://schemas.microsoft.com/office/drawing/2014/main" id="{F852D4CE-485D-673D-3EC5-B55508A30C7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FBC4D77-DF67-F7BA-9980-28D0E2BA574A}"/>
              </a:ext>
            </a:extLst>
          </p:cNvPr>
          <p:cNvSpPr>
            <a:spLocks noGrp="1"/>
          </p:cNvSpPr>
          <p:nvPr>
            <p:ph type="sldNum" sz="quarter" idx="12"/>
          </p:nvPr>
        </p:nvSpPr>
        <p:spPr/>
        <p:txBody>
          <a:bodyPr/>
          <a:lstStyle/>
          <a:p>
            <a:fld id="{F39CDAA4-B9ED-446D-BB35-7FC8DF21DB4D}" type="slidenum">
              <a:rPr lang="en-AU" smtClean="0"/>
              <a:t>‹#›</a:t>
            </a:fld>
            <a:endParaRPr lang="en-AU"/>
          </a:p>
        </p:txBody>
      </p:sp>
    </p:spTree>
    <p:extLst>
      <p:ext uri="{BB962C8B-B14F-4D97-AF65-F5344CB8AC3E}">
        <p14:creationId xmlns:p14="http://schemas.microsoft.com/office/powerpoint/2010/main" val="1159494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A6F33D-0766-F6D0-4848-DACFDF9E959F}"/>
              </a:ext>
            </a:extLst>
          </p:cNvPr>
          <p:cNvSpPr>
            <a:spLocks noGrp="1"/>
          </p:cNvSpPr>
          <p:nvPr>
            <p:ph type="dt" sz="half" idx="10"/>
          </p:nvPr>
        </p:nvSpPr>
        <p:spPr/>
        <p:txBody>
          <a:bodyPr/>
          <a:lstStyle/>
          <a:p>
            <a:fld id="{9F1F9318-068E-41C8-A8B0-B66C11B40058}" type="datetimeFigureOut">
              <a:rPr lang="en-AU" smtClean="0"/>
              <a:t>31/05/2024</a:t>
            </a:fld>
            <a:endParaRPr lang="en-AU"/>
          </a:p>
        </p:txBody>
      </p:sp>
      <p:sp>
        <p:nvSpPr>
          <p:cNvPr id="3" name="Footer Placeholder 2">
            <a:extLst>
              <a:ext uri="{FF2B5EF4-FFF2-40B4-BE49-F238E27FC236}">
                <a16:creationId xmlns:a16="http://schemas.microsoft.com/office/drawing/2014/main" id="{4A234ACE-50D0-BAD9-6E3E-427300F7D4C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5383309-7BAE-0FFB-E56B-60B5EE6EB8F3}"/>
              </a:ext>
            </a:extLst>
          </p:cNvPr>
          <p:cNvSpPr>
            <a:spLocks noGrp="1"/>
          </p:cNvSpPr>
          <p:nvPr>
            <p:ph type="sldNum" sz="quarter" idx="12"/>
          </p:nvPr>
        </p:nvSpPr>
        <p:spPr/>
        <p:txBody>
          <a:bodyPr/>
          <a:lstStyle/>
          <a:p>
            <a:fld id="{F39CDAA4-B9ED-446D-BB35-7FC8DF21DB4D}" type="slidenum">
              <a:rPr lang="en-AU" smtClean="0"/>
              <a:t>‹#›</a:t>
            </a:fld>
            <a:endParaRPr lang="en-AU"/>
          </a:p>
        </p:txBody>
      </p:sp>
    </p:spTree>
    <p:extLst>
      <p:ext uri="{BB962C8B-B14F-4D97-AF65-F5344CB8AC3E}">
        <p14:creationId xmlns:p14="http://schemas.microsoft.com/office/powerpoint/2010/main" val="349732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5DE8D-01E0-DF02-33D5-BA3D2496DA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3127BA1-AE00-D8F6-F2DB-EE2615192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51F20FB-EC9D-7683-8741-D86027060E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221517-6C40-CFC5-AF86-3BBA040D6B4B}"/>
              </a:ext>
            </a:extLst>
          </p:cNvPr>
          <p:cNvSpPr>
            <a:spLocks noGrp="1"/>
          </p:cNvSpPr>
          <p:nvPr>
            <p:ph type="dt" sz="half" idx="10"/>
          </p:nvPr>
        </p:nvSpPr>
        <p:spPr/>
        <p:txBody>
          <a:bodyPr/>
          <a:lstStyle/>
          <a:p>
            <a:fld id="{9F1F9318-068E-41C8-A8B0-B66C11B40058}" type="datetimeFigureOut">
              <a:rPr lang="en-AU" smtClean="0"/>
              <a:t>31/05/2024</a:t>
            </a:fld>
            <a:endParaRPr lang="en-AU"/>
          </a:p>
        </p:txBody>
      </p:sp>
      <p:sp>
        <p:nvSpPr>
          <p:cNvPr id="6" name="Footer Placeholder 5">
            <a:extLst>
              <a:ext uri="{FF2B5EF4-FFF2-40B4-BE49-F238E27FC236}">
                <a16:creationId xmlns:a16="http://schemas.microsoft.com/office/drawing/2014/main" id="{225C49D1-F10C-792B-6630-559BDFEAB61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0BF0914-3F9E-386C-F480-8DD776FD6246}"/>
              </a:ext>
            </a:extLst>
          </p:cNvPr>
          <p:cNvSpPr>
            <a:spLocks noGrp="1"/>
          </p:cNvSpPr>
          <p:nvPr>
            <p:ph type="sldNum" sz="quarter" idx="12"/>
          </p:nvPr>
        </p:nvSpPr>
        <p:spPr/>
        <p:txBody>
          <a:bodyPr/>
          <a:lstStyle/>
          <a:p>
            <a:fld id="{F39CDAA4-B9ED-446D-BB35-7FC8DF21DB4D}" type="slidenum">
              <a:rPr lang="en-AU" smtClean="0"/>
              <a:t>‹#›</a:t>
            </a:fld>
            <a:endParaRPr lang="en-AU"/>
          </a:p>
        </p:txBody>
      </p:sp>
    </p:spTree>
    <p:extLst>
      <p:ext uri="{BB962C8B-B14F-4D97-AF65-F5344CB8AC3E}">
        <p14:creationId xmlns:p14="http://schemas.microsoft.com/office/powerpoint/2010/main" val="408773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440D-FFE4-1AF8-30A6-D17AFB0CA7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914AF1E-EFD1-15B6-A50F-04402090B0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4D240ED-4590-A37A-BBEA-039854BD1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F0ECE-CEE1-61F0-D3B0-ED790C6EB6D5}"/>
              </a:ext>
            </a:extLst>
          </p:cNvPr>
          <p:cNvSpPr>
            <a:spLocks noGrp="1"/>
          </p:cNvSpPr>
          <p:nvPr>
            <p:ph type="dt" sz="half" idx="10"/>
          </p:nvPr>
        </p:nvSpPr>
        <p:spPr/>
        <p:txBody>
          <a:bodyPr/>
          <a:lstStyle/>
          <a:p>
            <a:fld id="{9F1F9318-068E-41C8-A8B0-B66C11B40058}" type="datetimeFigureOut">
              <a:rPr lang="en-AU" smtClean="0"/>
              <a:t>31/05/2024</a:t>
            </a:fld>
            <a:endParaRPr lang="en-AU"/>
          </a:p>
        </p:txBody>
      </p:sp>
      <p:sp>
        <p:nvSpPr>
          <p:cNvPr id="6" name="Footer Placeholder 5">
            <a:extLst>
              <a:ext uri="{FF2B5EF4-FFF2-40B4-BE49-F238E27FC236}">
                <a16:creationId xmlns:a16="http://schemas.microsoft.com/office/drawing/2014/main" id="{313690A1-C09F-DE1D-8B02-16E204D890A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8532E12-262F-6254-76F9-A7AA65CB6A73}"/>
              </a:ext>
            </a:extLst>
          </p:cNvPr>
          <p:cNvSpPr>
            <a:spLocks noGrp="1"/>
          </p:cNvSpPr>
          <p:nvPr>
            <p:ph type="sldNum" sz="quarter" idx="12"/>
          </p:nvPr>
        </p:nvSpPr>
        <p:spPr/>
        <p:txBody>
          <a:bodyPr/>
          <a:lstStyle/>
          <a:p>
            <a:fld id="{F39CDAA4-B9ED-446D-BB35-7FC8DF21DB4D}" type="slidenum">
              <a:rPr lang="en-AU" smtClean="0"/>
              <a:t>‹#›</a:t>
            </a:fld>
            <a:endParaRPr lang="en-AU"/>
          </a:p>
        </p:txBody>
      </p:sp>
    </p:spTree>
    <p:extLst>
      <p:ext uri="{BB962C8B-B14F-4D97-AF65-F5344CB8AC3E}">
        <p14:creationId xmlns:p14="http://schemas.microsoft.com/office/powerpoint/2010/main" val="731822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EA5CBD-EDE4-5C91-DEFD-71B24E2B3F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62F29B6-B918-6472-81DD-E9F066ABC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51E1966-5A46-D9A9-6BDE-B072BB239D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1F9318-068E-41C8-A8B0-B66C11B40058}" type="datetimeFigureOut">
              <a:rPr lang="en-AU" smtClean="0"/>
              <a:t>31/05/2024</a:t>
            </a:fld>
            <a:endParaRPr lang="en-AU"/>
          </a:p>
        </p:txBody>
      </p:sp>
      <p:sp>
        <p:nvSpPr>
          <p:cNvPr id="5" name="Footer Placeholder 4">
            <a:extLst>
              <a:ext uri="{FF2B5EF4-FFF2-40B4-BE49-F238E27FC236}">
                <a16:creationId xmlns:a16="http://schemas.microsoft.com/office/drawing/2014/main" id="{0C4AB373-8B91-E06E-9CBC-57D2104011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6AD968A4-4703-E64B-64B1-16F171DAFA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39CDAA4-B9ED-446D-BB35-7FC8DF21DB4D}" type="slidenum">
              <a:rPr lang="en-AU" smtClean="0"/>
              <a:t>‹#›</a:t>
            </a:fld>
            <a:endParaRPr lang="en-AU"/>
          </a:p>
        </p:txBody>
      </p:sp>
    </p:spTree>
    <p:extLst>
      <p:ext uri="{BB962C8B-B14F-4D97-AF65-F5344CB8AC3E}">
        <p14:creationId xmlns:p14="http://schemas.microsoft.com/office/powerpoint/2010/main" val="3326837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7"/>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indent="0">
              <a:spcBef>
                <a:spcPts val="0"/>
              </a:spcBef>
              <a:buSzPts val="1800"/>
              <a:buFont typeface="Arial"/>
              <a:buNone/>
              <a:defRPr sz="1800"/>
            </a:lvl2pPr>
            <a:lvl3pPr lvl="2" indent="0">
              <a:spcBef>
                <a:spcPts val="0"/>
              </a:spcBef>
              <a:buSzPts val="1800"/>
              <a:buFont typeface="Arial"/>
              <a:buNone/>
              <a:defRPr sz="1800"/>
            </a:lvl3pPr>
            <a:lvl4pPr lvl="3" indent="0">
              <a:spcBef>
                <a:spcPts val="0"/>
              </a:spcBef>
              <a:buSzPts val="1800"/>
              <a:buFont typeface="Arial"/>
              <a:buNone/>
              <a:defRPr sz="1800"/>
            </a:lvl4pPr>
            <a:lvl5pPr lvl="4" indent="0">
              <a:spcBef>
                <a:spcPts val="0"/>
              </a:spcBef>
              <a:buSzPts val="1800"/>
              <a:buFont typeface="Arial"/>
              <a:buNone/>
              <a:defRPr sz="1800"/>
            </a:lvl5pPr>
            <a:lvl6pPr lvl="5" indent="0">
              <a:spcBef>
                <a:spcPts val="0"/>
              </a:spcBef>
              <a:buSzPts val="1800"/>
              <a:buFont typeface="Arial"/>
              <a:buNone/>
              <a:defRPr sz="1800"/>
            </a:lvl6pPr>
            <a:lvl7pPr lvl="6" indent="0">
              <a:spcBef>
                <a:spcPts val="0"/>
              </a:spcBef>
              <a:buSzPts val="1800"/>
              <a:buFont typeface="Arial"/>
              <a:buNone/>
              <a:defRPr sz="1800"/>
            </a:lvl7pPr>
            <a:lvl8pPr lvl="7" indent="0">
              <a:spcBef>
                <a:spcPts val="0"/>
              </a:spcBef>
              <a:buSzPts val="1800"/>
              <a:buFont typeface="Arial"/>
              <a:buNone/>
              <a:defRPr sz="1800"/>
            </a:lvl8pPr>
            <a:lvl9pPr lvl="8" indent="0">
              <a:spcBef>
                <a:spcPts val="0"/>
              </a:spcBef>
              <a:buSzPts val="1800"/>
              <a:buFont typeface="Arial"/>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171450" marR="0" lvl="0" indent="8890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2"/>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2"/>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2"/>
            <a:ext cx="2743200" cy="365125"/>
          </a:xfrm>
          <a:prstGeom prst="rect">
            <a:avLst/>
          </a:prstGeom>
          <a:noFill/>
          <a:ln>
            <a:noFill/>
          </a:ln>
        </p:spPr>
        <p:txBody>
          <a:bodyPr wrap="square" lIns="91425" tIns="45700" rIns="91425" bIns="45700" anchor="ctr" anchorCtr="0">
            <a:noAutofit/>
          </a:bodyPr>
          <a:lstStyle/>
          <a:p>
            <a:pPr indent="-14287" algn="r">
              <a:buClr>
                <a:srgbClr val="888888"/>
              </a:buClr>
              <a:buSzPts val="225"/>
            </a:pPr>
            <a:fld id="{00000000-1234-1234-1234-123412341234}" type="slidenum">
              <a:rPr lang="en-US" altLang="ja-JP" sz="900" smtClean="0">
                <a:solidFill>
                  <a:srgbClr val="888888"/>
                </a:solidFill>
                <a:latin typeface="Calibri"/>
                <a:ea typeface="Calibri"/>
                <a:cs typeface="Calibri"/>
                <a:sym typeface="Calibri"/>
              </a:rPr>
              <a:pPr indent="-14287" algn="r">
                <a:buClr>
                  <a:srgbClr val="888888"/>
                </a:buClr>
                <a:buSzPts val="225"/>
              </a:pPr>
              <a:t>‹#›</a:t>
            </a:fld>
            <a:endParaRPr lang="ja-JP" alt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466628935"/>
      </p:ext>
    </p:extLst>
  </p:cSld>
  <p:clrMap bg1="lt1" tx1="dk1" bg2="dk2" tx2="lt2" accent1="accent1" accent2="accent2" accent3="accent3" accent4="accent4" accent5="accent5" accent6="accent6" hlink="hlink" folHlink="folHlink"/>
  <p:sldLayoutIdLst>
    <p:sldLayoutId id="2147483661" r:id="rId1"/>
    <p:sldLayoutId id="214748366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1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climate.nasa.gov/vital-signs/ice-sheets/"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64123A1-7FE5-4060-A100-880910A560CA}"/>
              </a:ext>
            </a:extLst>
          </p:cNvPr>
          <p:cNvPicPr>
            <a:picLocks noChangeAspect="1"/>
          </p:cNvPicPr>
          <p:nvPr/>
        </p:nvPicPr>
        <p:blipFill>
          <a:blip r:embed="rId2"/>
          <a:stretch>
            <a:fillRect/>
          </a:stretch>
        </p:blipFill>
        <p:spPr>
          <a:xfrm>
            <a:off x="2688338" y="0"/>
            <a:ext cx="6815325" cy="6858000"/>
          </a:xfrm>
          <a:prstGeom prst="rect">
            <a:avLst/>
          </a:prstGeom>
        </p:spPr>
      </p:pic>
      <p:sp>
        <p:nvSpPr>
          <p:cNvPr id="7" name="テキスト ボックス 6">
            <a:extLst>
              <a:ext uri="{FF2B5EF4-FFF2-40B4-BE49-F238E27FC236}">
                <a16:creationId xmlns:a16="http://schemas.microsoft.com/office/drawing/2014/main" id="{23CF83F4-B336-4C22-A056-D199C0DB6075}"/>
              </a:ext>
            </a:extLst>
          </p:cNvPr>
          <p:cNvSpPr txBox="1"/>
          <p:nvPr/>
        </p:nvSpPr>
        <p:spPr>
          <a:xfrm>
            <a:off x="-1108" y="0"/>
            <a:ext cx="2476500" cy="92333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5400" b="1" i="0" u="none" strike="noStrike" kern="0" cap="none" spc="0" normalizeH="0" baseline="0" noProof="0" dirty="0">
                <a:ln>
                  <a:noFill/>
                </a:ln>
                <a:solidFill>
                  <a:srgbClr val="000000"/>
                </a:solidFill>
                <a:effectLst/>
                <a:uLnTx/>
                <a:uFillTx/>
                <a:latin typeface="Arial"/>
                <a:cs typeface="Arial"/>
                <a:sym typeface="Arial"/>
              </a:rPr>
              <a:t>広い海</a:t>
            </a:r>
          </a:p>
        </p:txBody>
      </p:sp>
      <p:sp>
        <p:nvSpPr>
          <p:cNvPr id="8" name="テキスト ボックス 7">
            <a:extLst>
              <a:ext uri="{FF2B5EF4-FFF2-40B4-BE49-F238E27FC236}">
                <a16:creationId xmlns:a16="http://schemas.microsoft.com/office/drawing/2014/main" id="{E7487963-FFBE-4EB8-83D5-C14818CE277A}"/>
              </a:ext>
            </a:extLst>
          </p:cNvPr>
          <p:cNvSpPr txBox="1"/>
          <p:nvPr/>
        </p:nvSpPr>
        <p:spPr>
          <a:xfrm>
            <a:off x="9177339" y="4772086"/>
            <a:ext cx="318611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0" cap="none" spc="0" normalizeH="0" baseline="0" noProof="0" dirty="0">
                <a:ln>
                  <a:noFill/>
                </a:ln>
                <a:solidFill>
                  <a:srgbClr val="FFFFFF"/>
                </a:solidFill>
                <a:effectLst/>
                <a:uLnTx/>
                <a:uFillTx/>
                <a:latin typeface="Arial"/>
                <a:cs typeface="Arial"/>
                <a:sym typeface="Arial"/>
              </a:rPr>
              <a:t>地表の</a:t>
            </a:r>
            <a:r>
              <a:rPr kumimoji="1" lang="en-US" altLang="ja-JP" sz="4400" b="1" i="0" u="none" strike="noStrike" kern="0" cap="none" spc="0" normalizeH="0" baseline="0" noProof="0" dirty="0">
                <a:ln>
                  <a:noFill/>
                </a:ln>
                <a:solidFill>
                  <a:srgbClr val="FFFFFF"/>
                </a:solidFill>
                <a:effectLst/>
                <a:uLnTx/>
                <a:uFillTx/>
                <a:latin typeface="Arial"/>
                <a:cs typeface="Arial"/>
                <a:sym typeface="Arial"/>
              </a:rPr>
              <a:t>7</a:t>
            </a:r>
            <a:r>
              <a:rPr kumimoji="1" lang="ja-JP" altLang="en-US" sz="4400" b="1" i="0" u="none" strike="noStrike" kern="0" cap="none" spc="0" normalizeH="0" baseline="0" noProof="0" dirty="0">
                <a:ln>
                  <a:noFill/>
                </a:ln>
                <a:solidFill>
                  <a:srgbClr val="FFFFFF"/>
                </a:solidFill>
                <a:effectLst/>
                <a:uLnTx/>
                <a:uFillTx/>
                <a:latin typeface="Arial"/>
                <a:cs typeface="Arial"/>
                <a:sym typeface="Arial"/>
              </a:rPr>
              <a:t>割</a:t>
            </a:r>
          </a:p>
        </p:txBody>
      </p:sp>
      <p:sp>
        <p:nvSpPr>
          <p:cNvPr id="9" name="テキスト ボックス 8">
            <a:extLst>
              <a:ext uri="{FF2B5EF4-FFF2-40B4-BE49-F238E27FC236}">
                <a16:creationId xmlns:a16="http://schemas.microsoft.com/office/drawing/2014/main" id="{CEC68BAE-BCD9-44BD-8550-0A7D925350E4}"/>
              </a:ext>
            </a:extLst>
          </p:cNvPr>
          <p:cNvSpPr txBox="1"/>
          <p:nvPr/>
        </p:nvSpPr>
        <p:spPr>
          <a:xfrm>
            <a:off x="6996114" y="2821484"/>
            <a:ext cx="30432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uLnTx/>
                <a:uFillTx/>
                <a:latin typeface="Arial"/>
                <a:cs typeface="Arial"/>
                <a:sym typeface="Arial"/>
              </a:rPr>
              <a:t>ハワイ</a:t>
            </a:r>
          </a:p>
        </p:txBody>
      </p:sp>
      <p:sp>
        <p:nvSpPr>
          <p:cNvPr id="10" name="テキスト ボックス 9">
            <a:extLst>
              <a:ext uri="{FF2B5EF4-FFF2-40B4-BE49-F238E27FC236}">
                <a16:creationId xmlns:a16="http://schemas.microsoft.com/office/drawing/2014/main" id="{813E3E91-3672-4ACC-B85D-5D86B6E1001D}"/>
              </a:ext>
            </a:extLst>
          </p:cNvPr>
          <p:cNvSpPr txBox="1"/>
          <p:nvPr/>
        </p:nvSpPr>
        <p:spPr>
          <a:xfrm>
            <a:off x="2862265" y="3629055"/>
            <a:ext cx="31861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uLnTx/>
                <a:uFillTx/>
                <a:latin typeface="Arial"/>
                <a:cs typeface="Arial"/>
                <a:sym typeface="Arial"/>
              </a:rPr>
              <a:t>ニュージーランド</a:t>
            </a:r>
          </a:p>
        </p:txBody>
      </p:sp>
      <p:sp>
        <p:nvSpPr>
          <p:cNvPr id="11" name="テキスト ボックス 10">
            <a:extLst>
              <a:ext uri="{FF2B5EF4-FFF2-40B4-BE49-F238E27FC236}">
                <a16:creationId xmlns:a16="http://schemas.microsoft.com/office/drawing/2014/main" id="{7CBF1A87-EFF0-4CC3-A5A1-6A1813F763EC}"/>
              </a:ext>
            </a:extLst>
          </p:cNvPr>
          <p:cNvSpPr txBox="1"/>
          <p:nvPr/>
        </p:nvSpPr>
        <p:spPr>
          <a:xfrm>
            <a:off x="0" y="6550222"/>
            <a:ext cx="33670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FFFFFF"/>
                </a:solidFill>
                <a:effectLst/>
                <a:uLnTx/>
                <a:uFillTx/>
                <a:latin typeface="Arial"/>
                <a:cs typeface="Arial"/>
                <a:sym typeface="Arial"/>
              </a:rPr>
              <a:t>Google Earth</a:t>
            </a:r>
            <a:endParaRPr kumimoji="1" lang="ja-JP" altLang="en-US"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12" name="テキスト ボックス 11">
            <a:extLst>
              <a:ext uri="{FF2B5EF4-FFF2-40B4-BE49-F238E27FC236}">
                <a16:creationId xmlns:a16="http://schemas.microsoft.com/office/drawing/2014/main" id="{24B3F920-687F-409F-A6F5-C7225CD3A4F2}"/>
              </a:ext>
            </a:extLst>
          </p:cNvPr>
          <p:cNvSpPr txBox="1"/>
          <p:nvPr/>
        </p:nvSpPr>
        <p:spPr>
          <a:xfrm>
            <a:off x="4738946" y="553999"/>
            <a:ext cx="304323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uLnTx/>
                <a:uFillTx/>
                <a:latin typeface="Arial"/>
                <a:cs typeface="Arial"/>
                <a:sym typeface="Arial"/>
              </a:rPr>
              <a:t>マリアナ海溝</a:t>
            </a:r>
          </a:p>
        </p:txBody>
      </p:sp>
      <p:sp>
        <p:nvSpPr>
          <p:cNvPr id="13" name="テキスト ボックス 12">
            <a:extLst>
              <a:ext uri="{FF2B5EF4-FFF2-40B4-BE49-F238E27FC236}">
                <a16:creationId xmlns:a16="http://schemas.microsoft.com/office/drawing/2014/main" id="{744E2FD6-2C57-4150-AF83-66A7DF7D2524}"/>
              </a:ext>
            </a:extLst>
          </p:cNvPr>
          <p:cNvSpPr txBox="1"/>
          <p:nvPr/>
        </p:nvSpPr>
        <p:spPr>
          <a:xfrm>
            <a:off x="8093832" y="4035921"/>
            <a:ext cx="28196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uLnTx/>
                <a:uFillTx/>
                <a:latin typeface="Arial"/>
                <a:cs typeface="Arial"/>
                <a:sym typeface="Arial"/>
              </a:rPr>
              <a:t>カリフォルニア</a:t>
            </a:r>
          </a:p>
        </p:txBody>
      </p:sp>
      <p:sp>
        <p:nvSpPr>
          <p:cNvPr id="14" name="テキスト ボックス 13">
            <a:extLst>
              <a:ext uri="{FF2B5EF4-FFF2-40B4-BE49-F238E27FC236}">
                <a16:creationId xmlns:a16="http://schemas.microsoft.com/office/drawing/2014/main" id="{187682B5-CAB6-4B8A-A631-1B83F5F49A8D}"/>
              </a:ext>
            </a:extLst>
          </p:cNvPr>
          <p:cNvSpPr txBox="1"/>
          <p:nvPr/>
        </p:nvSpPr>
        <p:spPr>
          <a:xfrm>
            <a:off x="8012869" y="1689290"/>
            <a:ext cx="28196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uLnTx/>
                <a:uFillTx/>
                <a:latin typeface="Arial"/>
                <a:cs typeface="Arial"/>
                <a:sym typeface="Arial"/>
              </a:rPr>
              <a:t>アラスカ</a:t>
            </a:r>
          </a:p>
        </p:txBody>
      </p:sp>
    </p:spTree>
    <p:extLst>
      <p:ext uri="{BB962C8B-B14F-4D97-AF65-F5344CB8AC3E}">
        <p14:creationId xmlns:p14="http://schemas.microsoft.com/office/powerpoint/2010/main" val="1444215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110D30-30C8-4AAF-9253-F503ADF99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376" y="874385"/>
            <a:ext cx="3932535" cy="2621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B053B2-8464-4685-8B87-D7124F10E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674" y="3624968"/>
            <a:ext cx="4294661" cy="28631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2C4EF79-255F-49B8-A126-4EA96DFE6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0022" y="3624967"/>
            <a:ext cx="3836601" cy="28774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3842ABE-0575-4143-8D8F-E36C1308F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8507" y="874385"/>
            <a:ext cx="4294660" cy="24157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CEC28F4-6FDA-4E64-8BD4-238CB4C744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74385"/>
            <a:ext cx="3819612" cy="254640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AF3D9294-B872-42F8-AD98-A8F592B6A2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65" y="3766668"/>
            <a:ext cx="3716296" cy="2477531"/>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14C3248-5297-4099-9F79-2D4AD8344F6A}"/>
              </a:ext>
            </a:extLst>
          </p:cNvPr>
          <p:cNvSpPr txBox="1"/>
          <p:nvPr/>
        </p:nvSpPr>
        <p:spPr>
          <a:xfrm>
            <a:off x="127160" y="104944"/>
            <a:ext cx="510377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srgbClr val="FFFFFF"/>
                </a:solidFill>
                <a:effectLst/>
                <a:uLnTx/>
                <a:uFillTx/>
                <a:latin typeface="Century Gothic" panose="020F0302020204030204"/>
                <a:ea typeface="メイリオ" panose="020B0604030504040204" pitchFamily="50" charset="-128"/>
                <a:cs typeface="Arial"/>
                <a:sym typeface="Arial"/>
              </a:rPr>
              <a:t>空からみた南極海</a:t>
            </a:r>
            <a:endParaRPr kumimoji="1" lang="en-US" altLang="ja-JP" sz="4400" b="1" i="0" u="none" strike="noStrike" kern="1200" cap="none" spc="0" normalizeH="0" baseline="0" noProof="0" dirty="0">
              <a:ln>
                <a:noFill/>
              </a:ln>
              <a:solidFill>
                <a:srgbClr val="FFFFFF"/>
              </a:solidFill>
              <a:effectLst/>
              <a:uLnTx/>
              <a:uFillTx/>
              <a:latin typeface="Century Gothic" panose="020F0302020204030204"/>
              <a:ea typeface="メイリオ" panose="020B0604030504040204" pitchFamily="50" charset="-128"/>
              <a:cs typeface="Arial"/>
              <a:sym typeface="Arial"/>
            </a:endParaRPr>
          </a:p>
        </p:txBody>
      </p:sp>
      <p:sp>
        <p:nvSpPr>
          <p:cNvPr id="2" name="テキスト ボックス 1">
            <a:extLst>
              <a:ext uri="{FF2B5EF4-FFF2-40B4-BE49-F238E27FC236}">
                <a16:creationId xmlns:a16="http://schemas.microsoft.com/office/drawing/2014/main" id="{E8D80A39-D3AF-45E4-9CE6-7DAD8F5E06D0}"/>
              </a:ext>
            </a:extLst>
          </p:cNvPr>
          <p:cNvSpPr txBox="1"/>
          <p:nvPr/>
        </p:nvSpPr>
        <p:spPr>
          <a:xfrm>
            <a:off x="7853917" y="122191"/>
            <a:ext cx="429466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0" cap="none" spc="0" normalizeH="0" baseline="0" noProof="0" dirty="0">
                <a:ln>
                  <a:noFill/>
                </a:ln>
                <a:solidFill>
                  <a:srgbClr val="FFFFFF"/>
                </a:solidFill>
                <a:effectLst/>
                <a:uLnTx/>
                <a:uFillTx/>
                <a:latin typeface="Arial"/>
                <a:cs typeface="Arial"/>
                <a:sym typeface="Arial"/>
              </a:rPr>
              <a:t>分厚い氷山、薄い海氷</a:t>
            </a:r>
          </a:p>
        </p:txBody>
      </p:sp>
      <p:sp>
        <p:nvSpPr>
          <p:cNvPr id="3" name="TextBox 2">
            <a:extLst>
              <a:ext uri="{FF2B5EF4-FFF2-40B4-BE49-F238E27FC236}">
                <a16:creationId xmlns:a16="http://schemas.microsoft.com/office/drawing/2014/main" id="{73FC4BA2-CD19-45AF-85F8-23D0A4B43965}"/>
              </a:ext>
            </a:extLst>
          </p:cNvPr>
          <p:cNvSpPr txBox="1"/>
          <p:nvPr/>
        </p:nvSpPr>
        <p:spPr>
          <a:xfrm>
            <a:off x="4830383" y="2895283"/>
            <a:ext cx="8011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FFFFFF"/>
                </a:solidFill>
                <a:effectLst/>
                <a:uLnTx/>
                <a:uFillTx/>
                <a:latin typeface="Arial"/>
                <a:cs typeface="Arial"/>
                <a:sym typeface="Arial"/>
              </a:rPr>
              <a:t>氷山</a:t>
            </a:r>
            <a:endParaRPr kumimoji="0" lang="en-US" sz="1800" b="1" i="0" u="none" strike="noStrike" kern="0" cap="none" spc="0" normalizeH="0" baseline="0" noProof="0" dirty="0">
              <a:ln>
                <a:noFill/>
              </a:ln>
              <a:solidFill>
                <a:srgbClr val="FFFFFF"/>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986AD0FF-3B44-4D5C-8142-E2B7B5D1DE1A}"/>
              </a:ext>
            </a:extLst>
          </p:cNvPr>
          <p:cNvSpPr txBox="1"/>
          <p:nvPr/>
        </p:nvSpPr>
        <p:spPr>
          <a:xfrm>
            <a:off x="1795084" y="2736133"/>
            <a:ext cx="1296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rPr>
              <a:t>氷山</a:t>
            </a:r>
            <a:endParaRPr kumimoji="0" lang="en-US" sz="1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endParaRPr>
          </a:p>
        </p:txBody>
      </p:sp>
      <p:sp>
        <p:nvSpPr>
          <p:cNvPr id="12" name="TextBox 11">
            <a:extLst>
              <a:ext uri="{FF2B5EF4-FFF2-40B4-BE49-F238E27FC236}">
                <a16:creationId xmlns:a16="http://schemas.microsoft.com/office/drawing/2014/main" id="{B9D02EA7-C06D-4667-81D5-23264742C1D2}"/>
              </a:ext>
            </a:extLst>
          </p:cNvPr>
          <p:cNvSpPr txBox="1"/>
          <p:nvPr/>
        </p:nvSpPr>
        <p:spPr>
          <a:xfrm>
            <a:off x="2477141" y="2850481"/>
            <a:ext cx="12960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rPr>
              <a:t>海氷</a:t>
            </a:r>
            <a:endParaRPr kumimoji="0" 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endParaRPr>
          </a:p>
        </p:txBody>
      </p:sp>
      <p:sp>
        <p:nvSpPr>
          <p:cNvPr id="13" name="TextBox 12">
            <a:extLst>
              <a:ext uri="{FF2B5EF4-FFF2-40B4-BE49-F238E27FC236}">
                <a16:creationId xmlns:a16="http://schemas.microsoft.com/office/drawing/2014/main" id="{02BDD8BB-29BC-49F3-A91D-A90CBD0DA768}"/>
              </a:ext>
            </a:extLst>
          </p:cNvPr>
          <p:cNvSpPr txBox="1"/>
          <p:nvPr/>
        </p:nvSpPr>
        <p:spPr>
          <a:xfrm>
            <a:off x="8566769" y="1611969"/>
            <a:ext cx="1296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rPr>
              <a:t>氷山</a:t>
            </a:r>
            <a:endParaRPr kumimoji="0" lang="en-US" sz="1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endParaRPr>
          </a:p>
        </p:txBody>
      </p:sp>
      <p:sp>
        <p:nvSpPr>
          <p:cNvPr id="15" name="TextBox 14">
            <a:extLst>
              <a:ext uri="{FF2B5EF4-FFF2-40B4-BE49-F238E27FC236}">
                <a16:creationId xmlns:a16="http://schemas.microsoft.com/office/drawing/2014/main" id="{8B6374BF-D5BB-4BB5-A7BF-E0A99DC850DA}"/>
              </a:ext>
            </a:extLst>
          </p:cNvPr>
          <p:cNvSpPr txBox="1"/>
          <p:nvPr/>
        </p:nvSpPr>
        <p:spPr>
          <a:xfrm>
            <a:off x="8969651" y="2905252"/>
            <a:ext cx="1296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rPr>
              <a:t>海氷</a:t>
            </a:r>
            <a:endParaRPr kumimoji="0" 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endParaRPr>
          </a:p>
        </p:txBody>
      </p:sp>
      <p:sp>
        <p:nvSpPr>
          <p:cNvPr id="16" name="TextBox 15">
            <a:extLst>
              <a:ext uri="{FF2B5EF4-FFF2-40B4-BE49-F238E27FC236}">
                <a16:creationId xmlns:a16="http://schemas.microsoft.com/office/drawing/2014/main" id="{4C3D420F-5434-44B6-8F49-FFBDE75951C4}"/>
              </a:ext>
            </a:extLst>
          </p:cNvPr>
          <p:cNvSpPr txBox="1"/>
          <p:nvPr/>
        </p:nvSpPr>
        <p:spPr>
          <a:xfrm>
            <a:off x="2031012" y="5473938"/>
            <a:ext cx="1296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rPr>
              <a:t>氷山</a:t>
            </a:r>
            <a:endParaRPr kumimoji="0" lang="en-US" sz="1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endParaRPr>
          </a:p>
        </p:txBody>
      </p:sp>
      <p:sp>
        <p:nvSpPr>
          <p:cNvPr id="17" name="TextBox 16">
            <a:extLst>
              <a:ext uri="{FF2B5EF4-FFF2-40B4-BE49-F238E27FC236}">
                <a16:creationId xmlns:a16="http://schemas.microsoft.com/office/drawing/2014/main" id="{703AA071-650B-4355-B05D-9089B64596A4}"/>
              </a:ext>
            </a:extLst>
          </p:cNvPr>
          <p:cNvSpPr txBox="1"/>
          <p:nvPr/>
        </p:nvSpPr>
        <p:spPr>
          <a:xfrm>
            <a:off x="936100" y="5474575"/>
            <a:ext cx="1296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rPr>
              <a:t>海氷</a:t>
            </a:r>
            <a:endParaRPr kumimoji="0" 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endParaRPr>
          </a:p>
        </p:txBody>
      </p:sp>
      <p:sp>
        <p:nvSpPr>
          <p:cNvPr id="18" name="TextBox 17">
            <a:extLst>
              <a:ext uri="{FF2B5EF4-FFF2-40B4-BE49-F238E27FC236}">
                <a16:creationId xmlns:a16="http://schemas.microsoft.com/office/drawing/2014/main" id="{7857916A-1B48-481D-865A-F9008BCCE1BF}"/>
              </a:ext>
            </a:extLst>
          </p:cNvPr>
          <p:cNvSpPr txBox="1"/>
          <p:nvPr/>
        </p:nvSpPr>
        <p:spPr>
          <a:xfrm>
            <a:off x="1584137" y="4474181"/>
            <a:ext cx="12960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rPr>
              <a:t>海氷</a:t>
            </a:r>
            <a:endPar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endParaRPr>
          </a:p>
        </p:txBody>
      </p:sp>
      <p:sp>
        <p:nvSpPr>
          <p:cNvPr id="19" name="TextBox 18">
            <a:extLst>
              <a:ext uri="{FF2B5EF4-FFF2-40B4-BE49-F238E27FC236}">
                <a16:creationId xmlns:a16="http://schemas.microsoft.com/office/drawing/2014/main" id="{49B52F85-B9A7-4C12-997C-030D0616FE83}"/>
              </a:ext>
            </a:extLst>
          </p:cNvPr>
          <p:cNvSpPr txBox="1"/>
          <p:nvPr/>
        </p:nvSpPr>
        <p:spPr>
          <a:xfrm>
            <a:off x="4750146" y="5246649"/>
            <a:ext cx="1296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rPr>
              <a:t>海氷</a:t>
            </a:r>
            <a:endParaRPr kumimoji="0" 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endParaRPr>
          </a:p>
        </p:txBody>
      </p:sp>
      <p:sp>
        <p:nvSpPr>
          <p:cNvPr id="20" name="TextBox 19">
            <a:extLst>
              <a:ext uri="{FF2B5EF4-FFF2-40B4-BE49-F238E27FC236}">
                <a16:creationId xmlns:a16="http://schemas.microsoft.com/office/drawing/2014/main" id="{A0618224-350B-49DE-949C-C5EDDD5D1B57}"/>
              </a:ext>
            </a:extLst>
          </p:cNvPr>
          <p:cNvSpPr txBox="1"/>
          <p:nvPr/>
        </p:nvSpPr>
        <p:spPr>
          <a:xfrm>
            <a:off x="10769271" y="5474575"/>
            <a:ext cx="1296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rPr>
              <a:t>海氷</a:t>
            </a:r>
            <a:endParaRPr kumimoji="0" 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endParaRPr>
          </a:p>
        </p:txBody>
      </p:sp>
      <p:sp>
        <p:nvSpPr>
          <p:cNvPr id="21" name="TextBox 20">
            <a:extLst>
              <a:ext uri="{FF2B5EF4-FFF2-40B4-BE49-F238E27FC236}">
                <a16:creationId xmlns:a16="http://schemas.microsoft.com/office/drawing/2014/main" id="{1AE2941C-B61C-4BF2-868D-05CE3E0F30C1}"/>
              </a:ext>
            </a:extLst>
          </p:cNvPr>
          <p:cNvSpPr txBox="1"/>
          <p:nvPr/>
        </p:nvSpPr>
        <p:spPr>
          <a:xfrm>
            <a:off x="10800956" y="4952577"/>
            <a:ext cx="8011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rPr>
              <a:t>氷山</a:t>
            </a:r>
            <a:endParaRPr kumimoji="0" lang="en-US" sz="1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endParaRPr>
          </a:p>
        </p:txBody>
      </p:sp>
    </p:spTree>
    <p:extLst>
      <p:ext uri="{BB962C8B-B14F-4D97-AF65-F5344CB8AC3E}">
        <p14:creationId xmlns:p14="http://schemas.microsoft.com/office/powerpoint/2010/main" val="264410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BD21804D-2F63-4A95-AAC4-23F4148FF85B}"/>
              </a:ext>
            </a:extLst>
          </p:cNvPr>
          <p:cNvSpPr txBox="1"/>
          <p:nvPr/>
        </p:nvSpPr>
        <p:spPr>
          <a:xfrm>
            <a:off x="2758400" y="502318"/>
            <a:ext cx="667519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0" cap="none" spc="0" normalizeH="0" baseline="0" noProof="0" dirty="0">
                <a:ln>
                  <a:noFill/>
                </a:ln>
                <a:solidFill>
                  <a:srgbClr val="000000"/>
                </a:solidFill>
                <a:effectLst/>
                <a:uLnTx/>
                <a:uFillTx/>
                <a:latin typeface="Arial"/>
                <a:cs typeface="Arial"/>
                <a:sym typeface="Arial"/>
              </a:rPr>
              <a:t>２種類の氷</a:t>
            </a:r>
            <a:endParaRPr kumimoji="1" lang="en-US" altLang="ja-JP" sz="4800" b="1" i="0" u="none" strike="noStrike" kern="0" cap="none" spc="0" normalizeH="0" baseline="0" noProof="0" dirty="0">
              <a:ln>
                <a:noFill/>
              </a:ln>
              <a:solidFill>
                <a:srgbClr val="000000"/>
              </a:solidFill>
              <a:effectLst/>
              <a:uLnTx/>
              <a:uFillTx/>
              <a:latin typeface="Arial"/>
              <a:cs typeface="Arial"/>
              <a:sym typeface="Arial"/>
            </a:endParaRPr>
          </a:p>
        </p:txBody>
      </p:sp>
      <p:sp>
        <p:nvSpPr>
          <p:cNvPr id="5" name="テキスト ボックス 4">
            <a:extLst>
              <a:ext uri="{FF2B5EF4-FFF2-40B4-BE49-F238E27FC236}">
                <a16:creationId xmlns:a16="http://schemas.microsoft.com/office/drawing/2014/main" id="{3584E202-F0F1-4E3F-B9A0-E7656F38995A}"/>
              </a:ext>
            </a:extLst>
          </p:cNvPr>
          <p:cNvSpPr txBox="1"/>
          <p:nvPr/>
        </p:nvSpPr>
        <p:spPr>
          <a:xfrm>
            <a:off x="2401330" y="1813651"/>
            <a:ext cx="8010492"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1" i="0" u="none" strike="noStrike" kern="0" cap="none" spc="0" normalizeH="0" baseline="0" noProof="0" dirty="0">
                <a:ln>
                  <a:noFill/>
                </a:ln>
                <a:solidFill>
                  <a:srgbClr val="000000"/>
                </a:solidFill>
                <a:effectLst/>
                <a:uLnTx/>
                <a:uFillTx/>
                <a:latin typeface="Arial"/>
                <a:cs typeface="Arial"/>
                <a:sym typeface="Arial"/>
              </a:rPr>
              <a:t>「</a:t>
            </a:r>
            <a:r>
              <a:rPr kumimoji="1" lang="ja-JP" altLang="en-US" sz="4000" b="1" i="0" u="none" strike="noStrike" kern="0" cap="none" spc="0" normalizeH="0" baseline="0" noProof="0" dirty="0">
                <a:ln>
                  <a:noFill/>
                </a:ln>
                <a:solidFill>
                  <a:srgbClr val="0000FF"/>
                </a:solidFill>
                <a:effectLst/>
                <a:uLnTx/>
                <a:uFillTx/>
                <a:latin typeface="Arial"/>
                <a:cs typeface="Arial"/>
                <a:sym typeface="Arial"/>
              </a:rPr>
              <a:t>氷山</a:t>
            </a:r>
            <a:r>
              <a:rPr kumimoji="1" lang="ja-JP" altLang="en-US" sz="4000" b="1" i="0" u="none" strike="noStrike" kern="0" cap="none" spc="0" normalizeH="0" baseline="0" noProof="0" dirty="0">
                <a:ln>
                  <a:noFill/>
                </a:ln>
                <a:solidFill>
                  <a:srgbClr val="000000"/>
                </a:solidFill>
                <a:effectLst/>
                <a:uLnTx/>
                <a:uFillTx/>
                <a:latin typeface="Arial"/>
                <a:cs typeface="Arial"/>
                <a:sym typeface="Arial"/>
              </a:rPr>
              <a:t>」は陸からきた氷</a:t>
            </a:r>
            <a:endParaRPr kumimoji="1" lang="en-US" altLang="ja-JP" sz="4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0" cap="none" spc="0" normalizeH="0" baseline="0" noProof="0" dirty="0">
                <a:ln>
                  <a:noFill/>
                </a:ln>
                <a:solidFill>
                  <a:srgbClr val="000000"/>
                </a:solidFill>
                <a:effectLst/>
                <a:uLnTx/>
                <a:uFillTx/>
                <a:latin typeface="Arial"/>
                <a:cs typeface="Arial"/>
                <a:sym typeface="Arial"/>
              </a:rPr>
              <a:t>；南極氷床が切離してできる</a:t>
            </a:r>
            <a:endParaRPr kumimoji="1" lang="en-US" altLang="ja-JP" sz="3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0" cap="none" spc="0" normalizeH="0" baseline="0" noProof="0" dirty="0">
                <a:ln>
                  <a:noFill/>
                </a:ln>
                <a:solidFill>
                  <a:srgbClr val="000000"/>
                </a:solidFill>
                <a:effectLst/>
                <a:uLnTx/>
                <a:uFillTx/>
                <a:latin typeface="Arial"/>
                <a:cs typeface="Arial"/>
                <a:sym typeface="Arial"/>
              </a:rPr>
              <a:t>；厚さ</a:t>
            </a:r>
            <a:r>
              <a:rPr kumimoji="1" lang="en-US" altLang="ja-JP" sz="3600" b="1" i="0" u="none" strike="noStrike" kern="0" cap="none" spc="0" normalizeH="0" baseline="0" noProof="0" dirty="0">
                <a:ln>
                  <a:noFill/>
                </a:ln>
                <a:solidFill>
                  <a:srgbClr val="000000"/>
                </a:solidFill>
                <a:effectLst/>
                <a:uLnTx/>
                <a:uFillTx/>
                <a:latin typeface="Arial"/>
                <a:cs typeface="Arial"/>
                <a:sym typeface="Arial"/>
              </a:rPr>
              <a:t>100m</a:t>
            </a:r>
            <a:r>
              <a:rPr kumimoji="1" lang="ja-JP" altLang="en-US" sz="3600" b="1" i="0" u="none" strike="noStrike" kern="0" cap="none" spc="0" normalizeH="0" baseline="0" noProof="0" dirty="0">
                <a:ln>
                  <a:noFill/>
                </a:ln>
                <a:solidFill>
                  <a:srgbClr val="000000"/>
                </a:solidFill>
                <a:effectLst/>
                <a:uLnTx/>
                <a:uFillTx/>
                <a:latin typeface="Arial"/>
                <a:cs typeface="Arial"/>
                <a:sym typeface="Arial"/>
              </a:rPr>
              <a:t>～</a:t>
            </a:r>
            <a:r>
              <a:rPr kumimoji="1" lang="en-US" altLang="ja-JP" sz="3600" b="1" i="0" u="none" strike="noStrike" kern="0" cap="none" spc="0" normalizeH="0" baseline="0" noProof="0" dirty="0">
                <a:ln>
                  <a:noFill/>
                </a:ln>
                <a:solidFill>
                  <a:srgbClr val="000000"/>
                </a:solidFill>
                <a:effectLst/>
                <a:uLnTx/>
                <a:uFillTx/>
                <a:latin typeface="Arial"/>
                <a:cs typeface="Arial"/>
                <a:sym typeface="Arial"/>
              </a:rPr>
              <a:t>1000m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3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1" i="0" u="none" strike="noStrike" kern="0" cap="none" spc="0" normalizeH="0" baseline="0" noProof="0" dirty="0">
                <a:ln>
                  <a:noFill/>
                </a:ln>
                <a:solidFill>
                  <a:srgbClr val="000000"/>
                </a:solidFill>
                <a:effectLst/>
                <a:uLnTx/>
                <a:uFillTx/>
                <a:latin typeface="Arial"/>
                <a:cs typeface="Arial"/>
                <a:sym typeface="Arial"/>
              </a:rPr>
              <a:t>「</a:t>
            </a:r>
            <a:r>
              <a:rPr kumimoji="1" lang="ja-JP" altLang="en-US" sz="4000" b="1" i="0" u="none" strike="noStrike" kern="0" cap="none" spc="0" normalizeH="0" baseline="0" noProof="0" dirty="0">
                <a:ln>
                  <a:noFill/>
                </a:ln>
                <a:solidFill>
                  <a:srgbClr val="0000FF"/>
                </a:solidFill>
                <a:effectLst/>
                <a:uLnTx/>
                <a:uFillTx/>
                <a:latin typeface="Arial"/>
                <a:cs typeface="Arial"/>
                <a:sym typeface="Arial"/>
              </a:rPr>
              <a:t>海氷</a:t>
            </a:r>
            <a:r>
              <a:rPr kumimoji="1" lang="en-US" altLang="ja-JP" sz="3200" b="1" i="0" u="none" strike="noStrike" kern="0" cap="none" spc="0" normalizeH="0" baseline="0" noProof="0" dirty="0">
                <a:ln>
                  <a:noFill/>
                </a:ln>
                <a:solidFill>
                  <a:srgbClr val="000000"/>
                </a:solidFill>
                <a:effectLst/>
                <a:uLnTx/>
                <a:uFillTx/>
                <a:latin typeface="Arial"/>
                <a:cs typeface="Arial"/>
                <a:sym typeface="Arial"/>
              </a:rPr>
              <a:t>(</a:t>
            </a:r>
            <a:r>
              <a:rPr kumimoji="1" lang="ja-JP" altLang="en-US" sz="3200" b="1" i="0" u="none" strike="noStrike" kern="0" cap="none" spc="0" normalizeH="0" baseline="0" noProof="0" dirty="0">
                <a:ln>
                  <a:noFill/>
                </a:ln>
                <a:solidFill>
                  <a:srgbClr val="000000"/>
                </a:solidFill>
                <a:effectLst/>
                <a:uLnTx/>
                <a:uFillTx/>
                <a:latin typeface="Arial"/>
                <a:cs typeface="Arial"/>
                <a:sym typeface="Arial"/>
              </a:rPr>
              <a:t>流氷</a:t>
            </a:r>
            <a:r>
              <a:rPr kumimoji="1" lang="en-US" altLang="ja-JP" sz="3200" b="1" i="0" u="none" strike="noStrike" kern="0" cap="none" spc="0" normalizeH="0" baseline="0" noProof="0" dirty="0">
                <a:ln>
                  <a:noFill/>
                </a:ln>
                <a:solidFill>
                  <a:srgbClr val="000000"/>
                </a:solidFill>
                <a:effectLst/>
                <a:uLnTx/>
                <a:uFillTx/>
                <a:latin typeface="Arial"/>
                <a:cs typeface="Arial"/>
                <a:sym typeface="Arial"/>
              </a:rPr>
              <a:t>)</a:t>
            </a:r>
            <a:r>
              <a:rPr kumimoji="1" lang="ja-JP" altLang="en-US" sz="4000" b="1" i="0" u="none" strike="noStrike" kern="0" cap="none" spc="0" normalizeH="0" baseline="0" noProof="0" dirty="0">
                <a:ln>
                  <a:noFill/>
                </a:ln>
                <a:solidFill>
                  <a:srgbClr val="000000"/>
                </a:solidFill>
                <a:effectLst/>
                <a:uLnTx/>
                <a:uFillTx/>
                <a:latin typeface="Arial"/>
                <a:cs typeface="Arial"/>
                <a:sym typeface="Arial"/>
              </a:rPr>
              <a:t>」は凍った海水</a:t>
            </a:r>
            <a:endParaRPr kumimoji="1" lang="en-US" altLang="ja-JP" sz="4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0" cap="none" spc="0" normalizeH="0" baseline="0" noProof="0" dirty="0">
                <a:ln>
                  <a:noFill/>
                </a:ln>
                <a:solidFill>
                  <a:srgbClr val="000000"/>
                </a:solidFill>
                <a:effectLst/>
                <a:uLnTx/>
                <a:uFillTx/>
                <a:latin typeface="Arial"/>
                <a:cs typeface="Arial"/>
                <a:sym typeface="Arial"/>
              </a:rPr>
              <a:t>；塩分を含む</a:t>
            </a:r>
            <a:endParaRPr kumimoji="1" lang="en-US" altLang="ja-JP" sz="3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0" cap="none" spc="0" normalizeH="0" baseline="0" noProof="0" dirty="0">
                <a:ln>
                  <a:noFill/>
                </a:ln>
                <a:solidFill>
                  <a:srgbClr val="000000"/>
                </a:solidFill>
                <a:effectLst/>
                <a:uLnTx/>
                <a:uFillTx/>
                <a:latin typeface="Arial"/>
                <a:cs typeface="Arial"/>
                <a:sym typeface="Arial"/>
              </a:rPr>
              <a:t>；厚さ数</a:t>
            </a:r>
            <a:r>
              <a:rPr kumimoji="1" lang="en-US" altLang="ja-JP" sz="3600" b="1" i="0" u="none" strike="noStrike" kern="0" cap="none" spc="0" normalizeH="0" baseline="0" noProof="0" dirty="0">
                <a:ln>
                  <a:noFill/>
                </a:ln>
                <a:solidFill>
                  <a:srgbClr val="000000"/>
                </a:solidFill>
                <a:effectLst/>
                <a:uLnTx/>
                <a:uFillTx/>
                <a:latin typeface="Arial"/>
                <a:cs typeface="Arial"/>
                <a:sym typeface="Arial"/>
              </a:rPr>
              <a:t>cm</a:t>
            </a:r>
            <a:r>
              <a:rPr kumimoji="1" lang="ja-JP" altLang="en-US" sz="3600" b="1" i="0" u="none" strike="noStrike" kern="0" cap="none" spc="0" normalizeH="0" baseline="0" noProof="0" dirty="0">
                <a:ln>
                  <a:noFill/>
                </a:ln>
                <a:solidFill>
                  <a:srgbClr val="000000"/>
                </a:solidFill>
                <a:effectLst/>
                <a:uLnTx/>
                <a:uFillTx/>
                <a:latin typeface="Arial"/>
                <a:cs typeface="Arial"/>
                <a:sym typeface="Arial"/>
              </a:rPr>
              <a:t>～</a:t>
            </a:r>
            <a:r>
              <a:rPr kumimoji="1" lang="en-US" altLang="ja-JP" sz="3600" b="1" i="0" u="none" strike="noStrike" kern="0" cap="none" spc="0" normalizeH="0" baseline="0" noProof="0" dirty="0">
                <a:ln>
                  <a:noFill/>
                </a:ln>
                <a:solidFill>
                  <a:srgbClr val="000000"/>
                </a:solidFill>
                <a:effectLst/>
                <a:uLnTx/>
                <a:uFillTx/>
                <a:latin typeface="Arial"/>
                <a:cs typeface="Arial"/>
                <a:sym typeface="Arial"/>
              </a:rPr>
              <a:t>10m</a:t>
            </a:r>
          </a:p>
        </p:txBody>
      </p:sp>
      <p:pic>
        <p:nvPicPr>
          <p:cNvPr id="3" name="図 2">
            <a:extLst>
              <a:ext uri="{FF2B5EF4-FFF2-40B4-BE49-F238E27FC236}">
                <a16:creationId xmlns:a16="http://schemas.microsoft.com/office/drawing/2014/main" id="{D680C640-4153-4C3C-B061-6DB25A3292E1}"/>
              </a:ext>
            </a:extLst>
          </p:cNvPr>
          <p:cNvPicPr>
            <a:picLocks noChangeAspect="1"/>
          </p:cNvPicPr>
          <p:nvPr/>
        </p:nvPicPr>
        <p:blipFill>
          <a:blip r:embed="rId3"/>
          <a:stretch>
            <a:fillRect/>
          </a:stretch>
        </p:blipFill>
        <p:spPr>
          <a:xfrm>
            <a:off x="8942558" y="1580747"/>
            <a:ext cx="2938527" cy="2164268"/>
          </a:xfrm>
          <a:prstGeom prst="rect">
            <a:avLst/>
          </a:prstGeom>
        </p:spPr>
      </p:pic>
    </p:spTree>
    <p:extLst>
      <p:ext uri="{BB962C8B-B14F-4D97-AF65-F5344CB8AC3E}">
        <p14:creationId xmlns:p14="http://schemas.microsoft.com/office/powerpoint/2010/main" val="410723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DD3E35F-57A2-4D97-A2C4-27534CCCA91C}"/>
              </a:ext>
            </a:extLst>
          </p:cNvPr>
          <p:cNvSpPr txBox="1"/>
          <p:nvPr/>
        </p:nvSpPr>
        <p:spPr>
          <a:xfrm>
            <a:off x="6995160" y="2756609"/>
            <a:ext cx="516670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4800" b="1" i="0" u="none" strike="noStrike" kern="0" cap="none" spc="0" normalizeH="0" baseline="0" noProof="0" dirty="0">
                <a:ln>
                  <a:noFill/>
                </a:ln>
                <a:solidFill>
                  <a:srgbClr val="FFFFFF"/>
                </a:solidFill>
                <a:effectLst/>
                <a:uLnTx/>
                <a:uFillTx/>
                <a:latin typeface="Arial"/>
                <a:cs typeface="Arial"/>
                <a:sym typeface="Arial"/>
              </a:rPr>
              <a:t>南極海は</a:t>
            </a:r>
            <a:endParaRPr kumimoji="0" lang="en-AU" altLang="ja-JP" sz="48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4800" b="1" i="0" u="none" strike="noStrike" kern="0" cap="none" spc="0" normalizeH="0" baseline="0" noProof="0" dirty="0">
                <a:ln>
                  <a:noFill/>
                </a:ln>
                <a:solidFill>
                  <a:srgbClr val="FFFFFF"/>
                </a:solidFill>
                <a:effectLst/>
                <a:uLnTx/>
                <a:uFillTx/>
                <a:latin typeface="Arial"/>
                <a:cs typeface="Arial"/>
                <a:sym typeface="Arial"/>
              </a:rPr>
              <a:t>世界の海の中心</a:t>
            </a:r>
            <a:endParaRPr kumimoji="0" lang="en-GB" sz="4800" b="1" i="0" u="none" strike="noStrike" kern="0" cap="none" spc="0" normalizeH="0" baseline="0" noProof="0" dirty="0">
              <a:ln>
                <a:noFill/>
              </a:ln>
              <a:solidFill>
                <a:srgbClr val="FFFFFF"/>
              </a:solidFill>
              <a:effectLst/>
              <a:uLnTx/>
              <a:uFillTx/>
              <a:latin typeface="Arial"/>
              <a:cs typeface="Arial"/>
              <a:sym typeface="Arial"/>
            </a:endParaRPr>
          </a:p>
        </p:txBody>
      </p:sp>
      <p:pic>
        <p:nvPicPr>
          <p:cNvPr id="12" name="Picture 11">
            <a:extLst>
              <a:ext uri="{FF2B5EF4-FFF2-40B4-BE49-F238E27FC236}">
                <a16:creationId xmlns:a16="http://schemas.microsoft.com/office/drawing/2014/main" id="{DD7F8002-E3E5-FBBF-B98D-2B0C6B96326E}"/>
              </a:ext>
            </a:extLst>
          </p:cNvPr>
          <p:cNvPicPr>
            <a:picLocks noChangeAspect="1"/>
          </p:cNvPicPr>
          <p:nvPr/>
        </p:nvPicPr>
        <p:blipFill rotWithShape="1">
          <a:blip r:embed="rId2"/>
          <a:srcRect t="4707"/>
          <a:stretch/>
        </p:blipFill>
        <p:spPr>
          <a:xfrm>
            <a:off x="0" y="0"/>
            <a:ext cx="6995160" cy="6854278"/>
          </a:xfrm>
          <a:prstGeom prst="rect">
            <a:avLst/>
          </a:prstGeom>
        </p:spPr>
      </p:pic>
    </p:spTree>
    <p:extLst>
      <p:ext uri="{BB962C8B-B14F-4D97-AF65-F5344CB8AC3E}">
        <p14:creationId xmlns:p14="http://schemas.microsoft.com/office/powerpoint/2010/main" val="274310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C5D1886-811B-483F-B725-4051DFEC46A7}"/>
              </a:ext>
            </a:extLst>
          </p:cNvPr>
          <p:cNvSpPr txBox="1"/>
          <p:nvPr/>
        </p:nvSpPr>
        <p:spPr>
          <a:xfrm>
            <a:off x="2162940" y="215696"/>
            <a:ext cx="841248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0" cap="none" spc="0" normalizeH="0" baseline="0" noProof="0" dirty="0">
                <a:ln>
                  <a:noFill/>
                </a:ln>
                <a:solidFill>
                  <a:srgbClr val="000000"/>
                </a:solidFill>
                <a:effectLst/>
                <a:uLnTx/>
                <a:uFillTx/>
                <a:latin typeface="Arial"/>
                <a:cs typeface="Arial"/>
                <a:sym typeface="Arial"/>
              </a:rPr>
              <a:t>海洋大循環</a:t>
            </a:r>
          </a:p>
        </p:txBody>
      </p:sp>
      <p:pic>
        <p:nvPicPr>
          <p:cNvPr id="7" name="図 6">
            <a:extLst>
              <a:ext uri="{FF2B5EF4-FFF2-40B4-BE49-F238E27FC236}">
                <a16:creationId xmlns:a16="http://schemas.microsoft.com/office/drawing/2014/main" id="{46A430E7-1232-4562-8893-ADD4B49FE5E0}"/>
              </a:ext>
            </a:extLst>
          </p:cNvPr>
          <p:cNvPicPr>
            <a:picLocks noChangeAspect="1"/>
          </p:cNvPicPr>
          <p:nvPr/>
        </p:nvPicPr>
        <p:blipFill rotWithShape="1">
          <a:blip r:embed="rId3"/>
          <a:srcRect t="5211"/>
          <a:stretch/>
        </p:blipFill>
        <p:spPr>
          <a:xfrm>
            <a:off x="2162940" y="1051456"/>
            <a:ext cx="8066998" cy="5135140"/>
          </a:xfrm>
          <a:prstGeom prst="rect">
            <a:avLst/>
          </a:prstGeom>
        </p:spPr>
      </p:pic>
      <p:sp>
        <p:nvSpPr>
          <p:cNvPr id="8" name="テキスト ボックス 7">
            <a:extLst>
              <a:ext uri="{FF2B5EF4-FFF2-40B4-BE49-F238E27FC236}">
                <a16:creationId xmlns:a16="http://schemas.microsoft.com/office/drawing/2014/main" id="{C89DD98C-7AB4-4523-8E97-524C3801E328}"/>
              </a:ext>
            </a:extLst>
          </p:cNvPr>
          <p:cNvSpPr txBox="1"/>
          <p:nvPr/>
        </p:nvSpPr>
        <p:spPr>
          <a:xfrm>
            <a:off x="9877455" y="6186596"/>
            <a:ext cx="33670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Talley</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et</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al.</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DPO</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6th edition</a:t>
            </a:r>
            <a:endParaRPr kumimoji="1"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2939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C41D5D7-136B-4A57-85AA-E30A8409C384}"/>
              </a:ext>
            </a:extLst>
          </p:cNvPr>
          <p:cNvPicPr>
            <a:picLocks noChangeAspect="1"/>
          </p:cNvPicPr>
          <p:nvPr/>
        </p:nvPicPr>
        <p:blipFill>
          <a:blip r:embed="rId3"/>
          <a:stretch>
            <a:fillRect/>
          </a:stretch>
        </p:blipFill>
        <p:spPr>
          <a:xfrm>
            <a:off x="2255520" y="768054"/>
            <a:ext cx="6370321" cy="5668505"/>
          </a:xfrm>
          <a:prstGeom prst="rect">
            <a:avLst/>
          </a:prstGeom>
        </p:spPr>
      </p:pic>
      <p:sp>
        <p:nvSpPr>
          <p:cNvPr id="4" name="テキスト ボックス 3">
            <a:extLst>
              <a:ext uri="{FF2B5EF4-FFF2-40B4-BE49-F238E27FC236}">
                <a16:creationId xmlns:a16="http://schemas.microsoft.com/office/drawing/2014/main" id="{4914921B-2D10-4106-A4A5-5539F133DC5E}"/>
              </a:ext>
            </a:extLst>
          </p:cNvPr>
          <p:cNvSpPr txBox="1"/>
          <p:nvPr/>
        </p:nvSpPr>
        <p:spPr>
          <a:xfrm>
            <a:off x="0" y="6117227"/>
            <a:ext cx="15888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Talley</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et</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al.,</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DPO</a:t>
            </a:r>
            <a:endParaRPr kumimoji="1"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テキスト ボックス 5">
            <a:extLst>
              <a:ext uri="{FF2B5EF4-FFF2-40B4-BE49-F238E27FC236}">
                <a16:creationId xmlns:a16="http://schemas.microsoft.com/office/drawing/2014/main" id="{65E4640E-0AB8-410B-ADCA-F70C809E3903}"/>
              </a:ext>
            </a:extLst>
          </p:cNvPr>
          <p:cNvSpPr txBox="1"/>
          <p:nvPr/>
        </p:nvSpPr>
        <p:spPr>
          <a:xfrm>
            <a:off x="8237220" y="3054332"/>
            <a:ext cx="396430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地球温暖化に伴う熱の</a:t>
            </a:r>
            <a:r>
              <a:rPr kumimoji="1" lang="en-US" altLang="ja-JP" sz="2800" b="1" i="0" u="none" strike="noStrike" kern="0" cap="none" spc="0" normalizeH="0" baseline="0" noProof="0" dirty="0">
                <a:ln>
                  <a:noFill/>
                </a:ln>
                <a:solidFill>
                  <a:srgbClr val="000000"/>
                </a:solidFill>
                <a:effectLst/>
                <a:uLnTx/>
                <a:uFillTx/>
                <a:latin typeface="Arial"/>
                <a:cs typeface="Arial"/>
                <a:sym typeface="Arial"/>
              </a:rPr>
              <a:t>75</a:t>
            </a: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％を南極海が吸収</a:t>
            </a:r>
          </a:p>
        </p:txBody>
      </p:sp>
      <p:sp>
        <p:nvSpPr>
          <p:cNvPr id="3" name="正方形/長方形 2">
            <a:extLst>
              <a:ext uri="{FF2B5EF4-FFF2-40B4-BE49-F238E27FC236}">
                <a16:creationId xmlns:a16="http://schemas.microsoft.com/office/drawing/2014/main" id="{BC521194-5AE3-4A20-9471-6289F2A715F1}"/>
              </a:ext>
            </a:extLst>
          </p:cNvPr>
          <p:cNvSpPr/>
          <p:nvPr/>
        </p:nvSpPr>
        <p:spPr>
          <a:xfrm>
            <a:off x="519747" y="3154286"/>
            <a:ext cx="3270447"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4000" b="1" i="0" u="none" strike="noStrike" kern="0" cap="none" spc="0" normalizeH="0" baseline="0" noProof="0" dirty="0">
                <a:ln>
                  <a:noFill/>
                </a:ln>
                <a:gradFill>
                  <a:gsLst>
                    <a:gs pos="41000">
                      <a:srgbClr val="4E67C8">
                        <a:lumMod val="50000"/>
                      </a:srgbClr>
                    </a:gs>
                    <a:gs pos="100000">
                      <a:srgbClr val="5ECCF3">
                        <a:lumMod val="75000"/>
                      </a:srgbClr>
                    </a:gs>
                  </a:gsLst>
                  <a:lin ang="5400000" scaled="0"/>
                </a:gradFill>
                <a:effectLst>
                  <a:glow rad="88900">
                    <a:srgbClr val="FFFFFF"/>
                  </a:glow>
                  <a:outerShdw blurRad="38100" dist="38100" dir="2700000" algn="tl">
                    <a:srgbClr val="000000">
                      <a:alpha val="43137"/>
                    </a:srgbClr>
                  </a:outerShdw>
                </a:effectLst>
                <a:uLnTx/>
                <a:uFillTx/>
                <a:latin typeface="Arial"/>
                <a:cs typeface="Arial"/>
                <a:sym typeface="Arial"/>
              </a:rPr>
              <a:t>南極底層水→</a:t>
            </a:r>
            <a:endParaRPr kumimoji="0" lang="ja-JP" altLang="en-US" sz="40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テキスト ボックス 5">
            <a:extLst>
              <a:ext uri="{FF2B5EF4-FFF2-40B4-BE49-F238E27FC236}">
                <a16:creationId xmlns:a16="http://schemas.microsoft.com/office/drawing/2014/main" id="{67B1A92B-B97E-BF03-3C02-05D34CE791A3}"/>
              </a:ext>
            </a:extLst>
          </p:cNvPr>
          <p:cNvSpPr txBox="1"/>
          <p:nvPr/>
        </p:nvSpPr>
        <p:spPr>
          <a:xfrm>
            <a:off x="834390" y="159823"/>
            <a:ext cx="105232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0" cap="none" spc="0" normalizeH="0" baseline="0" noProof="0" dirty="0">
                <a:ln>
                  <a:noFill/>
                </a:ln>
                <a:solidFill>
                  <a:srgbClr val="000000"/>
                </a:solidFill>
                <a:effectLst/>
                <a:uLnTx/>
                <a:uFillTx/>
                <a:latin typeface="Arial"/>
                <a:cs typeface="Arial"/>
                <a:sym typeface="Arial"/>
              </a:rPr>
              <a:t>南極沿岸で冷やされた海水は沈み込む</a:t>
            </a:r>
          </a:p>
        </p:txBody>
      </p:sp>
    </p:spTree>
    <p:extLst>
      <p:ext uri="{BB962C8B-B14F-4D97-AF65-F5344CB8AC3E}">
        <p14:creationId xmlns:p14="http://schemas.microsoft.com/office/powerpoint/2010/main" val="1878871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F1F69296-1FC1-4103-AD80-FE71640225B1}"/>
              </a:ext>
            </a:extLst>
          </p:cNvPr>
          <p:cNvPicPr>
            <a:picLocks noChangeAspect="1"/>
          </p:cNvPicPr>
          <p:nvPr/>
        </p:nvPicPr>
        <p:blipFill rotWithShape="1">
          <a:blip r:embed="rId3"/>
          <a:srcRect t="1688"/>
          <a:stretch/>
        </p:blipFill>
        <p:spPr>
          <a:xfrm rot="281759">
            <a:off x="3246516" y="539197"/>
            <a:ext cx="6092920" cy="5902792"/>
          </a:xfrm>
          <a:prstGeom prst="rect">
            <a:avLst/>
          </a:prstGeom>
        </p:spPr>
      </p:pic>
      <p:sp>
        <p:nvSpPr>
          <p:cNvPr id="8" name="コンテンツ プレースホルダー 6"/>
          <p:cNvSpPr txBox="1">
            <a:spLocks/>
          </p:cNvSpPr>
          <p:nvPr/>
        </p:nvSpPr>
        <p:spPr>
          <a:xfrm rot="2524011">
            <a:off x="3284565" y="5167751"/>
            <a:ext cx="1791518" cy="59309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71450" marR="0" lvl="0" indent="8890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50000"/>
              </a:lnSpc>
              <a:spcBef>
                <a:spcPts val="750"/>
              </a:spcBef>
              <a:spcAft>
                <a:spcPts val="0"/>
              </a:spcAft>
              <a:buClr>
                <a:srgbClr val="000000"/>
              </a:buClr>
              <a:buSzPts val="2100"/>
              <a:buFont typeface="Arial"/>
              <a:buNone/>
              <a:tabLst/>
              <a:defRPr/>
            </a:pPr>
            <a:r>
              <a:rPr kumimoji="0" lang="ja-JP" altLang="en-US" sz="2800" b="1" i="0" u="none" strike="noStrike" kern="0" cap="none" spc="0" normalizeH="0" baseline="0" noProof="0" dirty="0">
                <a:ln>
                  <a:noFill/>
                </a:ln>
                <a:solidFill>
                  <a:srgbClr val="5ECCF3"/>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Calibri"/>
                <a:sym typeface="Calibri"/>
              </a:rPr>
              <a:t>太平洋</a:t>
            </a:r>
            <a:endParaRPr kumimoji="0" lang="en-US" altLang="ja-JP" sz="2800" b="1" i="0" u="none" strike="noStrike" kern="0" cap="none" spc="0" normalizeH="0" baseline="0" noProof="0" dirty="0">
              <a:ln>
                <a:noFill/>
              </a:ln>
              <a:solidFill>
                <a:srgbClr val="5ECCF3"/>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Calibri"/>
              <a:sym typeface="Calibri"/>
            </a:endParaRPr>
          </a:p>
        </p:txBody>
      </p:sp>
      <p:sp>
        <p:nvSpPr>
          <p:cNvPr id="12" name="コンテンツ プレースホルダー 6"/>
          <p:cNvSpPr txBox="1">
            <a:spLocks/>
          </p:cNvSpPr>
          <p:nvPr/>
        </p:nvSpPr>
        <p:spPr>
          <a:xfrm rot="19546490">
            <a:off x="3325193" y="726727"/>
            <a:ext cx="1791518" cy="59309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71450" marR="0" lvl="0" indent="8890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50000"/>
              </a:lnSpc>
              <a:spcBef>
                <a:spcPts val="750"/>
              </a:spcBef>
              <a:spcAft>
                <a:spcPts val="0"/>
              </a:spcAft>
              <a:buClr>
                <a:srgbClr val="000000"/>
              </a:buClr>
              <a:buSzPts val="2100"/>
              <a:buFont typeface="Arial"/>
              <a:buNone/>
              <a:tabLst/>
              <a:defRPr/>
            </a:pPr>
            <a:r>
              <a:rPr kumimoji="0" lang="ja-JP" altLang="en-US" sz="2800" b="1" i="0" u="none" strike="noStrike" kern="0" cap="none" spc="0" normalizeH="0" baseline="0" noProof="0" dirty="0">
                <a:ln>
                  <a:noFill/>
                </a:ln>
                <a:solidFill>
                  <a:srgbClr val="5ECCF3"/>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Calibri"/>
                <a:sym typeface="Calibri"/>
              </a:rPr>
              <a:t>大西洋</a:t>
            </a:r>
            <a:endParaRPr kumimoji="0" lang="en-US" altLang="ja-JP" sz="2800" b="1" i="0" u="none" strike="noStrike" kern="0" cap="none" spc="0" normalizeH="0" baseline="0" noProof="0" dirty="0">
              <a:ln>
                <a:noFill/>
              </a:ln>
              <a:solidFill>
                <a:srgbClr val="5ECCF3"/>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Calibri"/>
              <a:sym typeface="Calibri"/>
            </a:endParaRPr>
          </a:p>
        </p:txBody>
      </p:sp>
      <p:sp>
        <p:nvSpPr>
          <p:cNvPr id="13" name="コンテンツ プレースホルダー 6"/>
          <p:cNvSpPr txBox="1">
            <a:spLocks/>
          </p:cNvSpPr>
          <p:nvPr/>
        </p:nvSpPr>
        <p:spPr>
          <a:xfrm rot="3235286">
            <a:off x="8015122" y="1475741"/>
            <a:ext cx="1791518" cy="59309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71450" marR="0" lvl="0" indent="8890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50000"/>
              </a:lnSpc>
              <a:spcBef>
                <a:spcPts val="750"/>
              </a:spcBef>
              <a:spcAft>
                <a:spcPts val="0"/>
              </a:spcAft>
              <a:buClr>
                <a:srgbClr val="000000"/>
              </a:buClr>
              <a:buSzPts val="2100"/>
              <a:buFont typeface="Arial"/>
              <a:buNone/>
              <a:tabLst/>
              <a:defRPr/>
            </a:pPr>
            <a:r>
              <a:rPr kumimoji="0" lang="ja-JP" altLang="en-US" sz="2800" b="1" i="0" u="none" strike="noStrike" kern="0" cap="none" spc="0" normalizeH="0" baseline="0" noProof="0" dirty="0">
                <a:ln>
                  <a:noFill/>
                </a:ln>
                <a:solidFill>
                  <a:srgbClr val="5ECCF3"/>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Calibri"/>
                <a:sym typeface="Calibri"/>
              </a:rPr>
              <a:t>インド洋</a:t>
            </a:r>
            <a:endParaRPr kumimoji="0" lang="en-US" altLang="ja-JP" sz="2800" b="1" i="0" u="none" strike="noStrike" kern="0" cap="none" spc="0" normalizeH="0" baseline="0" noProof="0" dirty="0">
              <a:ln>
                <a:noFill/>
              </a:ln>
              <a:solidFill>
                <a:srgbClr val="5ECCF3"/>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Calibri"/>
              <a:sym typeface="Calibri"/>
            </a:endParaRPr>
          </a:p>
        </p:txBody>
      </p:sp>
      <p:sp>
        <p:nvSpPr>
          <p:cNvPr id="14" name="コンテンツ プレースホルダー 6"/>
          <p:cNvSpPr txBox="1">
            <a:spLocks/>
          </p:cNvSpPr>
          <p:nvPr/>
        </p:nvSpPr>
        <p:spPr>
          <a:xfrm>
            <a:off x="6283811" y="1666559"/>
            <a:ext cx="831542" cy="59309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71450" marR="0" lvl="0" indent="8890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50000"/>
              </a:lnSpc>
              <a:spcBef>
                <a:spcPts val="750"/>
              </a:spcBef>
              <a:spcAft>
                <a:spcPts val="0"/>
              </a:spcAft>
              <a:buClr>
                <a:srgbClr val="000000"/>
              </a:buClr>
              <a:buSzPts val="2100"/>
              <a:buFont typeface="Arial"/>
              <a:buNone/>
              <a:tabLst/>
              <a:defRPr/>
            </a:pPr>
            <a:r>
              <a:rPr kumimoji="0" lang="ja-JP" alt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Calibri"/>
                <a:sym typeface="Calibri"/>
              </a:rPr>
              <a:t>昭和</a:t>
            </a:r>
            <a:endParaRPr kumimoji="0" lang="en-US" altLang="ja-JP"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Calibri"/>
              <a:sym typeface="Calibri"/>
            </a:endParaRPr>
          </a:p>
        </p:txBody>
      </p:sp>
      <p:sp>
        <p:nvSpPr>
          <p:cNvPr id="15" name="コンテンツ プレースホルダー 6"/>
          <p:cNvSpPr txBox="1">
            <a:spLocks/>
          </p:cNvSpPr>
          <p:nvPr/>
        </p:nvSpPr>
        <p:spPr>
          <a:xfrm>
            <a:off x="6038426" y="5413096"/>
            <a:ext cx="1588645" cy="59309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71450" marR="0" lvl="0" indent="8890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50000"/>
              </a:lnSpc>
              <a:spcBef>
                <a:spcPts val="750"/>
              </a:spcBef>
              <a:spcAft>
                <a:spcPts val="0"/>
              </a:spcAft>
              <a:buClr>
                <a:srgbClr val="000000"/>
              </a:buClr>
              <a:buSzPts val="2100"/>
              <a:buFont typeface="Arial"/>
              <a:buNone/>
              <a:tabLst/>
              <a:defRPr/>
            </a:pPr>
            <a:r>
              <a:rPr kumimoji="0" lang="ja-JP" alt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Calibri"/>
                <a:sym typeface="Calibri"/>
              </a:rPr>
              <a:t>シドニー</a:t>
            </a:r>
            <a:endParaRPr kumimoji="0" lang="en-US" altLang="ja-JP"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Calibri"/>
              <a:sym typeface="Calibri"/>
            </a:endParaRPr>
          </a:p>
        </p:txBody>
      </p:sp>
      <p:sp>
        <p:nvSpPr>
          <p:cNvPr id="16" name="星 5 15"/>
          <p:cNvSpPr/>
          <p:nvPr/>
        </p:nvSpPr>
        <p:spPr>
          <a:xfrm>
            <a:off x="6399549" y="2272373"/>
            <a:ext cx="350822" cy="348018"/>
          </a:xfrm>
          <a:prstGeom prst="star5">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1" i="0" u="none" strike="noStrike" kern="1200" cap="none" spc="0" normalizeH="0" baseline="0" noProof="0">
              <a:ln>
                <a:noFill/>
              </a:ln>
              <a:solidFill>
                <a:srgbClr val="FFFFFF"/>
              </a:solidFill>
              <a:effectLst/>
              <a:uLnTx/>
              <a:uFillTx/>
              <a:latin typeface="Arial"/>
              <a:ea typeface="メイリオ"/>
              <a:cs typeface="+mn-cs"/>
              <a:sym typeface="Arial"/>
            </a:endParaRPr>
          </a:p>
        </p:txBody>
      </p:sp>
      <p:sp>
        <p:nvSpPr>
          <p:cNvPr id="18" name="星 5 17"/>
          <p:cNvSpPr/>
          <p:nvPr/>
        </p:nvSpPr>
        <p:spPr>
          <a:xfrm>
            <a:off x="7463247" y="5535636"/>
            <a:ext cx="350822" cy="348018"/>
          </a:xfrm>
          <a:prstGeom prst="star5">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1" i="0" u="none" strike="noStrike" kern="1200" cap="none" spc="0" normalizeH="0" baseline="0" noProof="0">
              <a:ln>
                <a:noFill/>
              </a:ln>
              <a:solidFill>
                <a:srgbClr val="FFFFFF"/>
              </a:solidFill>
              <a:effectLst/>
              <a:uLnTx/>
              <a:uFillTx/>
              <a:latin typeface="Arial"/>
              <a:ea typeface="メイリオ"/>
              <a:cs typeface="+mn-cs"/>
              <a:sym typeface="Arial"/>
            </a:endParaRPr>
          </a:p>
        </p:txBody>
      </p:sp>
      <p:sp>
        <p:nvSpPr>
          <p:cNvPr id="11" name="フリーフォーム: 図形 34">
            <a:extLst>
              <a:ext uri="{FF2B5EF4-FFF2-40B4-BE49-F238E27FC236}">
                <a16:creationId xmlns:a16="http://schemas.microsoft.com/office/drawing/2014/main" id="{1512DA73-118E-4A65-87EC-E711FB2D5ABE}"/>
              </a:ext>
            </a:extLst>
          </p:cNvPr>
          <p:cNvSpPr/>
          <p:nvPr/>
        </p:nvSpPr>
        <p:spPr>
          <a:xfrm>
            <a:off x="4375293" y="1268803"/>
            <a:ext cx="3835367" cy="4210148"/>
          </a:xfrm>
          <a:custGeom>
            <a:avLst/>
            <a:gdLst>
              <a:gd name="connsiteX0" fmla="*/ 7036534 w 9671875"/>
              <a:gd name="connsiteY0" fmla="*/ 1309220 h 10776812"/>
              <a:gd name="connsiteX1" fmla="*/ 7615032 w 9671875"/>
              <a:gd name="connsiteY1" fmla="*/ 1925041 h 10776812"/>
              <a:gd name="connsiteX2" fmla="*/ 8230853 w 9671875"/>
              <a:gd name="connsiteY2" fmla="*/ 3697857 h 10776812"/>
              <a:gd name="connsiteX3" fmla="*/ 8734706 w 9671875"/>
              <a:gd name="connsiteY3" fmla="*/ 4854853 h 10776812"/>
              <a:gd name="connsiteX4" fmla="*/ 9387849 w 9671875"/>
              <a:gd name="connsiteY4" fmla="*/ 5302722 h 10776812"/>
              <a:gd name="connsiteX5" fmla="*/ 9481155 w 9671875"/>
              <a:gd name="connsiteY5" fmla="*/ 5881220 h 10776812"/>
              <a:gd name="connsiteX6" fmla="*/ 9406510 w 9671875"/>
              <a:gd name="connsiteY6" fmla="*/ 6254445 h 10776812"/>
              <a:gd name="connsiteX7" fmla="*/ 9667767 w 9671875"/>
              <a:gd name="connsiteY7" fmla="*/ 6664992 h 10776812"/>
              <a:gd name="connsiteX8" fmla="*/ 9163914 w 9671875"/>
              <a:gd name="connsiteY8" fmla="*/ 7654037 h 10776812"/>
              <a:gd name="connsiteX9" fmla="*/ 8977302 w 9671875"/>
              <a:gd name="connsiteY9" fmla="*/ 8101906 h 10776812"/>
              <a:gd name="connsiteX10" fmla="*/ 8641400 w 9671875"/>
              <a:gd name="connsiteY10" fmla="*/ 8269857 h 10776812"/>
              <a:gd name="connsiteX11" fmla="*/ 8081563 w 9671875"/>
              <a:gd name="connsiteY11" fmla="*/ 9090951 h 10776812"/>
              <a:gd name="connsiteX12" fmla="*/ 7615032 w 9671875"/>
              <a:gd name="connsiteY12" fmla="*/ 9258902 h 10776812"/>
              <a:gd name="connsiteX13" fmla="*/ 6905906 w 9671875"/>
              <a:gd name="connsiteY13" fmla="*/ 9744094 h 10776812"/>
              <a:gd name="connsiteX14" fmla="*/ 6905906 w 9671875"/>
              <a:gd name="connsiteY14" fmla="*/ 10434559 h 10776812"/>
              <a:gd name="connsiteX15" fmla="*/ 7465743 w 9671875"/>
              <a:gd name="connsiteY15" fmla="*/ 10751800 h 10776812"/>
              <a:gd name="connsiteX16" fmla="*/ 5655604 w 9671875"/>
              <a:gd name="connsiteY16" fmla="*/ 10733139 h 10776812"/>
              <a:gd name="connsiteX17" fmla="*/ 4442624 w 9671875"/>
              <a:gd name="connsiteY17" fmla="*/ 10546527 h 10776812"/>
              <a:gd name="connsiteX18" fmla="*/ 3826804 w 9671875"/>
              <a:gd name="connsiteY18" fmla="*/ 10453220 h 10776812"/>
              <a:gd name="connsiteX19" fmla="*/ 2520518 w 9671875"/>
              <a:gd name="connsiteY19" fmla="*/ 10751800 h 10776812"/>
              <a:gd name="connsiteX20" fmla="*/ 1475490 w 9671875"/>
              <a:gd name="connsiteY20" fmla="*/ 10714478 h 10776812"/>
              <a:gd name="connsiteX21" fmla="*/ 1288877 w 9671875"/>
              <a:gd name="connsiteY21" fmla="*/ 10453220 h 10776812"/>
              <a:gd name="connsiteX22" fmla="*/ 934314 w 9671875"/>
              <a:gd name="connsiteY22" fmla="*/ 9968029 h 10776812"/>
              <a:gd name="connsiteX23" fmla="*/ 896992 w 9671875"/>
              <a:gd name="connsiteY23" fmla="*/ 9576143 h 10776812"/>
              <a:gd name="connsiteX24" fmla="*/ 766363 w 9671875"/>
              <a:gd name="connsiteY24" fmla="*/ 9072290 h 10776812"/>
              <a:gd name="connsiteX25" fmla="*/ 971636 w 9671875"/>
              <a:gd name="connsiteY25" fmla="*/ 8792371 h 10776812"/>
              <a:gd name="connsiteX26" fmla="*/ 691718 w 9671875"/>
              <a:gd name="connsiteY26" fmla="*/ 7728682 h 10776812"/>
              <a:gd name="connsiteX27" fmla="*/ 990298 w 9671875"/>
              <a:gd name="connsiteY27" fmla="*/ 6814282 h 10776812"/>
              <a:gd name="connsiteX28" fmla="*/ 505106 w 9671875"/>
              <a:gd name="connsiteY28" fmla="*/ 5078788 h 10776812"/>
              <a:gd name="connsiteX29" fmla="*/ 187865 w 9671875"/>
              <a:gd name="connsiteY29" fmla="*/ 4574935 h 10776812"/>
              <a:gd name="connsiteX30" fmla="*/ 150543 w 9671875"/>
              <a:gd name="connsiteY30" fmla="*/ 3772502 h 10776812"/>
              <a:gd name="connsiteX31" fmla="*/ 1253 w 9671875"/>
              <a:gd name="connsiteY31" fmla="*/ 3753841 h 10776812"/>
              <a:gd name="connsiteX32" fmla="*/ 243849 w 9671875"/>
              <a:gd name="connsiteY32" fmla="*/ 3119359 h 10776812"/>
              <a:gd name="connsiteX33" fmla="*/ 393139 w 9671875"/>
              <a:gd name="connsiteY33" fmla="*/ 2671490 h 10776812"/>
              <a:gd name="connsiteX34" fmla="*/ 691718 w 9671875"/>
              <a:gd name="connsiteY34" fmla="*/ 2260943 h 10776812"/>
              <a:gd name="connsiteX35" fmla="*/ 1139587 w 9671875"/>
              <a:gd name="connsiteY35" fmla="*/ 1962363 h 10776812"/>
              <a:gd name="connsiteX36" fmla="*/ 1326200 w 9671875"/>
              <a:gd name="connsiteY36" fmla="*/ 1701106 h 10776812"/>
              <a:gd name="connsiteX37" fmla="*/ 990298 w 9671875"/>
              <a:gd name="connsiteY37" fmla="*/ 1365204 h 10776812"/>
              <a:gd name="connsiteX38" fmla="*/ 598412 w 9671875"/>
              <a:gd name="connsiteY38" fmla="*/ 1477171 h 10776812"/>
              <a:gd name="connsiteX39" fmla="*/ 113220 w 9671875"/>
              <a:gd name="connsiteY39" fmla="*/ 1589139 h 10776812"/>
              <a:gd name="connsiteX40" fmla="*/ 561090 w 9671875"/>
              <a:gd name="connsiteY40" fmla="*/ 1178592 h 10776812"/>
              <a:gd name="connsiteX41" fmla="*/ 803685 w 9671875"/>
              <a:gd name="connsiteY41" fmla="*/ 1178592 h 10776812"/>
              <a:gd name="connsiteX42" fmla="*/ 691718 w 9671875"/>
              <a:gd name="connsiteY42" fmla="*/ 880012 h 10776812"/>
              <a:gd name="connsiteX43" fmla="*/ 1102265 w 9671875"/>
              <a:gd name="connsiteY43" fmla="*/ 656078 h 10776812"/>
              <a:gd name="connsiteX44" fmla="*/ 1942020 w 9671875"/>
              <a:gd name="connsiteY44" fmla="*/ 712061 h 10776812"/>
              <a:gd name="connsiteX45" fmla="*/ 2595163 w 9671875"/>
              <a:gd name="connsiteY45" fmla="*/ 1103947 h 10776812"/>
              <a:gd name="connsiteX46" fmla="*/ 3005710 w 9671875"/>
              <a:gd name="connsiteY46" fmla="*/ 1178592 h 10776812"/>
              <a:gd name="connsiteX47" fmla="*/ 3621530 w 9671875"/>
              <a:gd name="connsiteY47" fmla="*/ 320175 h 10776812"/>
              <a:gd name="connsiteX48" fmla="*/ 4088061 w 9671875"/>
              <a:gd name="connsiteY48" fmla="*/ 170886 h 10776812"/>
              <a:gd name="connsiteX49" fmla="*/ 5468992 w 9671875"/>
              <a:gd name="connsiteY49" fmla="*/ 2935 h 10776812"/>
              <a:gd name="connsiteX50" fmla="*/ 6700632 w 9671875"/>
              <a:gd name="connsiteY50" fmla="*/ 320175 h 10776812"/>
              <a:gd name="connsiteX51" fmla="*/ 7092518 w 9671875"/>
              <a:gd name="connsiteY51" fmla="*/ 786706 h 10776812"/>
              <a:gd name="connsiteX52" fmla="*/ 7036534 w 9671875"/>
              <a:gd name="connsiteY52" fmla="*/ 1253237 h 10776812"/>
              <a:gd name="connsiteX53" fmla="*/ 7260469 w 9671875"/>
              <a:gd name="connsiteY53" fmla="*/ 1607800 h 10776812"/>
              <a:gd name="connsiteX0" fmla="*/ 7036534 w 9671875"/>
              <a:gd name="connsiteY0" fmla="*/ 1309220 h 10827870"/>
              <a:gd name="connsiteX1" fmla="*/ 7615032 w 9671875"/>
              <a:gd name="connsiteY1" fmla="*/ 1925041 h 10827870"/>
              <a:gd name="connsiteX2" fmla="*/ 8230853 w 9671875"/>
              <a:gd name="connsiteY2" fmla="*/ 3697857 h 10827870"/>
              <a:gd name="connsiteX3" fmla="*/ 8734706 w 9671875"/>
              <a:gd name="connsiteY3" fmla="*/ 4854853 h 10827870"/>
              <a:gd name="connsiteX4" fmla="*/ 9387849 w 9671875"/>
              <a:gd name="connsiteY4" fmla="*/ 5302722 h 10827870"/>
              <a:gd name="connsiteX5" fmla="*/ 9481155 w 9671875"/>
              <a:gd name="connsiteY5" fmla="*/ 5881220 h 10827870"/>
              <a:gd name="connsiteX6" fmla="*/ 9406510 w 9671875"/>
              <a:gd name="connsiteY6" fmla="*/ 6254445 h 10827870"/>
              <a:gd name="connsiteX7" fmla="*/ 9667767 w 9671875"/>
              <a:gd name="connsiteY7" fmla="*/ 6664992 h 10827870"/>
              <a:gd name="connsiteX8" fmla="*/ 9163914 w 9671875"/>
              <a:gd name="connsiteY8" fmla="*/ 7654037 h 10827870"/>
              <a:gd name="connsiteX9" fmla="*/ 8977302 w 9671875"/>
              <a:gd name="connsiteY9" fmla="*/ 8101906 h 10827870"/>
              <a:gd name="connsiteX10" fmla="*/ 8641400 w 9671875"/>
              <a:gd name="connsiteY10" fmla="*/ 8269857 h 10827870"/>
              <a:gd name="connsiteX11" fmla="*/ 8081563 w 9671875"/>
              <a:gd name="connsiteY11" fmla="*/ 9090951 h 10827870"/>
              <a:gd name="connsiteX12" fmla="*/ 7615032 w 9671875"/>
              <a:gd name="connsiteY12" fmla="*/ 9258902 h 10827870"/>
              <a:gd name="connsiteX13" fmla="*/ 6905906 w 9671875"/>
              <a:gd name="connsiteY13" fmla="*/ 9744094 h 10827870"/>
              <a:gd name="connsiteX14" fmla="*/ 7465743 w 9671875"/>
              <a:gd name="connsiteY14" fmla="*/ 10751800 h 10827870"/>
              <a:gd name="connsiteX15" fmla="*/ 5655604 w 9671875"/>
              <a:gd name="connsiteY15" fmla="*/ 10733139 h 10827870"/>
              <a:gd name="connsiteX16" fmla="*/ 4442624 w 9671875"/>
              <a:gd name="connsiteY16" fmla="*/ 10546527 h 10827870"/>
              <a:gd name="connsiteX17" fmla="*/ 3826804 w 9671875"/>
              <a:gd name="connsiteY17" fmla="*/ 10453220 h 10827870"/>
              <a:gd name="connsiteX18" fmla="*/ 2520518 w 9671875"/>
              <a:gd name="connsiteY18" fmla="*/ 10751800 h 10827870"/>
              <a:gd name="connsiteX19" fmla="*/ 1475490 w 9671875"/>
              <a:gd name="connsiteY19" fmla="*/ 10714478 h 10827870"/>
              <a:gd name="connsiteX20" fmla="*/ 1288877 w 9671875"/>
              <a:gd name="connsiteY20" fmla="*/ 10453220 h 10827870"/>
              <a:gd name="connsiteX21" fmla="*/ 934314 w 9671875"/>
              <a:gd name="connsiteY21" fmla="*/ 9968029 h 10827870"/>
              <a:gd name="connsiteX22" fmla="*/ 896992 w 9671875"/>
              <a:gd name="connsiteY22" fmla="*/ 9576143 h 10827870"/>
              <a:gd name="connsiteX23" fmla="*/ 766363 w 9671875"/>
              <a:gd name="connsiteY23" fmla="*/ 9072290 h 10827870"/>
              <a:gd name="connsiteX24" fmla="*/ 971636 w 9671875"/>
              <a:gd name="connsiteY24" fmla="*/ 8792371 h 10827870"/>
              <a:gd name="connsiteX25" fmla="*/ 691718 w 9671875"/>
              <a:gd name="connsiteY25" fmla="*/ 7728682 h 10827870"/>
              <a:gd name="connsiteX26" fmla="*/ 990298 w 9671875"/>
              <a:gd name="connsiteY26" fmla="*/ 6814282 h 10827870"/>
              <a:gd name="connsiteX27" fmla="*/ 505106 w 9671875"/>
              <a:gd name="connsiteY27" fmla="*/ 5078788 h 10827870"/>
              <a:gd name="connsiteX28" fmla="*/ 187865 w 9671875"/>
              <a:gd name="connsiteY28" fmla="*/ 4574935 h 10827870"/>
              <a:gd name="connsiteX29" fmla="*/ 150543 w 9671875"/>
              <a:gd name="connsiteY29" fmla="*/ 3772502 h 10827870"/>
              <a:gd name="connsiteX30" fmla="*/ 1253 w 9671875"/>
              <a:gd name="connsiteY30" fmla="*/ 3753841 h 10827870"/>
              <a:gd name="connsiteX31" fmla="*/ 243849 w 9671875"/>
              <a:gd name="connsiteY31" fmla="*/ 3119359 h 10827870"/>
              <a:gd name="connsiteX32" fmla="*/ 393139 w 9671875"/>
              <a:gd name="connsiteY32" fmla="*/ 2671490 h 10827870"/>
              <a:gd name="connsiteX33" fmla="*/ 691718 w 9671875"/>
              <a:gd name="connsiteY33" fmla="*/ 2260943 h 10827870"/>
              <a:gd name="connsiteX34" fmla="*/ 1139587 w 9671875"/>
              <a:gd name="connsiteY34" fmla="*/ 1962363 h 10827870"/>
              <a:gd name="connsiteX35" fmla="*/ 1326200 w 9671875"/>
              <a:gd name="connsiteY35" fmla="*/ 1701106 h 10827870"/>
              <a:gd name="connsiteX36" fmla="*/ 990298 w 9671875"/>
              <a:gd name="connsiteY36" fmla="*/ 1365204 h 10827870"/>
              <a:gd name="connsiteX37" fmla="*/ 598412 w 9671875"/>
              <a:gd name="connsiteY37" fmla="*/ 1477171 h 10827870"/>
              <a:gd name="connsiteX38" fmla="*/ 113220 w 9671875"/>
              <a:gd name="connsiteY38" fmla="*/ 1589139 h 10827870"/>
              <a:gd name="connsiteX39" fmla="*/ 561090 w 9671875"/>
              <a:gd name="connsiteY39" fmla="*/ 1178592 h 10827870"/>
              <a:gd name="connsiteX40" fmla="*/ 803685 w 9671875"/>
              <a:gd name="connsiteY40" fmla="*/ 1178592 h 10827870"/>
              <a:gd name="connsiteX41" fmla="*/ 691718 w 9671875"/>
              <a:gd name="connsiteY41" fmla="*/ 880012 h 10827870"/>
              <a:gd name="connsiteX42" fmla="*/ 1102265 w 9671875"/>
              <a:gd name="connsiteY42" fmla="*/ 656078 h 10827870"/>
              <a:gd name="connsiteX43" fmla="*/ 1942020 w 9671875"/>
              <a:gd name="connsiteY43" fmla="*/ 712061 h 10827870"/>
              <a:gd name="connsiteX44" fmla="*/ 2595163 w 9671875"/>
              <a:gd name="connsiteY44" fmla="*/ 1103947 h 10827870"/>
              <a:gd name="connsiteX45" fmla="*/ 3005710 w 9671875"/>
              <a:gd name="connsiteY45" fmla="*/ 1178592 h 10827870"/>
              <a:gd name="connsiteX46" fmla="*/ 3621530 w 9671875"/>
              <a:gd name="connsiteY46" fmla="*/ 320175 h 10827870"/>
              <a:gd name="connsiteX47" fmla="*/ 4088061 w 9671875"/>
              <a:gd name="connsiteY47" fmla="*/ 170886 h 10827870"/>
              <a:gd name="connsiteX48" fmla="*/ 5468992 w 9671875"/>
              <a:gd name="connsiteY48" fmla="*/ 2935 h 10827870"/>
              <a:gd name="connsiteX49" fmla="*/ 6700632 w 9671875"/>
              <a:gd name="connsiteY49" fmla="*/ 320175 h 10827870"/>
              <a:gd name="connsiteX50" fmla="*/ 7092518 w 9671875"/>
              <a:gd name="connsiteY50" fmla="*/ 786706 h 10827870"/>
              <a:gd name="connsiteX51" fmla="*/ 7036534 w 9671875"/>
              <a:gd name="connsiteY51" fmla="*/ 1253237 h 10827870"/>
              <a:gd name="connsiteX52" fmla="*/ 7260469 w 9671875"/>
              <a:gd name="connsiteY52" fmla="*/ 1607800 h 10827870"/>
              <a:gd name="connsiteX0" fmla="*/ 7036534 w 9671875"/>
              <a:gd name="connsiteY0" fmla="*/ 1309220 h 10798867"/>
              <a:gd name="connsiteX1" fmla="*/ 7615032 w 9671875"/>
              <a:gd name="connsiteY1" fmla="*/ 1925041 h 10798867"/>
              <a:gd name="connsiteX2" fmla="*/ 8230853 w 9671875"/>
              <a:gd name="connsiteY2" fmla="*/ 3697857 h 10798867"/>
              <a:gd name="connsiteX3" fmla="*/ 8734706 w 9671875"/>
              <a:gd name="connsiteY3" fmla="*/ 4854853 h 10798867"/>
              <a:gd name="connsiteX4" fmla="*/ 9387849 w 9671875"/>
              <a:gd name="connsiteY4" fmla="*/ 5302722 h 10798867"/>
              <a:gd name="connsiteX5" fmla="*/ 9481155 w 9671875"/>
              <a:gd name="connsiteY5" fmla="*/ 5881220 h 10798867"/>
              <a:gd name="connsiteX6" fmla="*/ 9406510 w 9671875"/>
              <a:gd name="connsiteY6" fmla="*/ 6254445 h 10798867"/>
              <a:gd name="connsiteX7" fmla="*/ 9667767 w 9671875"/>
              <a:gd name="connsiteY7" fmla="*/ 6664992 h 10798867"/>
              <a:gd name="connsiteX8" fmla="*/ 9163914 w 9671875"/>
              <a:gd name="connsiteY8" fmla="*/ 7654037 h 10798867"/>
              <a:gd name="connsiteX9" fmla="*/ 8977302 w 9671875"/>
              <a:gd name="connsiteY9" fmla="*/ 8101906 h 10798867"/>
              <a:gd name="connsiteX10" fmla="*/ 8641400 w 9671875"/>
              <a:gd name="connsiteY10" fmla="*/ 8269857 h 10798867"/>
              <a:gd name="connsiteX11" fmla="*/ 8081563 w 9671875"/>
              <a:gd name="connsiteY11" fmla="*/ 9090951 h 10798867"/>
              <a:gd name="connsiteX12" fmla="*/ 7615032 w 9671875"/>
              <a:gd name="connsiteY12" fmla="*/ 9258902 h 10798867"/>
              <a:gd name="connsiteX13" fmla="*/ 7260469 w 9671875"/>
              <a:gd name="connsiteY13" fmla="*/ 10135980 h 10798867"/>
              <a:gd name="connsiteX14" fmla="*/ 7465743 w 9671875"/>
              <a:gd name="connsiteY14" fmla="*/ 10751800 h 10798867"/>
              <a:gd name="connsiteX15" fmla="*/ 5655604 w 9671875"/>
              <a:gd name="connsiteY15" fmla="*/ 10733139 h 10798867"/>
              <a:gd name="connsiteX16" fmla="*/ 4442624 w 9671875"/>
              <a:gd name="connsiteY16" fmla="*/ 10546527 h 10798867"/>
              <a:gd name="connsiteX17" fmla="*/ 3826804 w 9671875"/>
              <a:gd name="connsiteY17" fmla="*/ 10453220 h 10798867"/>
              <a:gd name="connsiteX18" fmla="*/ 2520518 w 9671875"/>
              <a:gd name="connsiteY18" fmla="*/ 10751800 h 10798867"/>
              <a:gd name="connsiteX19" fmla="*/ 1475490 w 9671875"/>
              <a:gd name="connsiteY19" fmla="*/ 10714478 h 10798867"/>
              <a:gd name="connsiteX20" fmla="*/ 1288877 w 9671875"/>
              <a:gd name="connsiteY20" fmla="*/ 10453220 h 10798867"/>
              <a:gd name="connsiteX21" fmla="*/ 934314 w 9671875"/>
              <a:gd name="connsiteY21" fmla="*/ 9968029 h 10798867"/>
              <a:gd name="connsiteX22" fmla="*/ 896992 w 9671875"/>
              <a:gd name="connsiteY22" fmla="*/ 9576143 h 10798867"/>
              <a:gd name="connsiteX23" fmla="*/ 766363 w 9671875"/>
              <a:gd name="connsiteY23" fmla="*/ 9072290 h 10798867"/>
              <a:gd name="connsiteX24" fmla="*/ 971636 w 9671875"/>
              <a:gd name="connsiteY24" fmla="*/ 8792371 h 10798867"/>
              <a:gd name="connsiteX25" fmla="*/ 691718 w 9671875"/>
              <a:gd name="connsiteY25" fmla="*/ 7728682 h 10798867"/>
              <a:gd name="connsiteX26" fmla="*/ 990298 w 9671875"/>
              <a:gd name="connsiteY26" fmla="*/ 6814282 h 10798867"/>
              <a:gd name="connsiteX27" fmla="*/ 505106 w 9671875"/>
              <a:gd name="connsiteY27" fmla="*/ 5078788 h 10798867"/>
              <a:gd name="connsiteX28" fmla="*/ 187865 w 9671875"/>
              <a:gd name="connsiteY28" fmla="*/ 4574935 h 10798867"/>
              <a:gd name="connsiteX29" fmla="*/ 150543 w 9671875"/>
              <a:gd name="connsiteY29" fmla="*/ 3772502 h 10798867"/>
              <a:gd name="connsiteX30" fmla="*/ 1253 w 9671875"/>
              <a:gd name="connsiteY30" fmla="*/ 3753841 h 10798867"/>
              <a:gd name="connsiteX31" fmla="*/ 243849 w 9671875"/>
              <a:gd name="connsiteY31" fmla="*/ 3119359 h 10798867"/>
              <a:gd name="connsiteX32" fmla="*/ 393139 w 9671875"/>
              <a:gd name="connsiteY32" fmla="*/ 2671490 h 10798867"/>
              <a:gd name="connsiteX33" fmla="*/ 691718 w 9671875"/>
              <a:gd name="connsiteY33" fmla="*/ 2260943 h 10798867"/>
              <a:gd name="connsiteX34" fmla="*/ 1139587 w 9671875"/>
              <a:gd name="connsiteY34" fmla="*/ 1962363 h 10798867"/>
              <a:gd name="connsiteX35" fmla="*/ 1326200 w 9671875"/>
              <a:gd name="connsiteY35" fmla="*/ 1701106 h 10798867"/>
              <a:gd name="connsiteX36" fmla="*/ 990298 w 9671875"/>
              <a:gd name="connsiteY36" fmla="*/ 1365204 h 10798867"/>
              <a:gd name="connsiteX37" fmla="*/ 598412 w 9671875"/>
              <a:gd name="connsiteY37" fmla="*/ 1477171 h 10798867"/>
              <a:gd name="connsiteX38" fmla="*/ 113220 w 9671875"/>
              <a:gd name="connsiteY38" fmla="*/ 1589139 h 10798867"/>
              <a:gd name="connsiteX39" fmla="*/ 561090 w 9671875"/>
              <a:gd name="connsiteY39" fmla="*/ 1178592 h 10798867"/>
              <a:gd name="connsiteX40" fmla="*/ 803685 w 9671875"/>
              <a:gd name="connsiteY40" fmla="*/ 1178592 h 10798867"/>
              <a:gd name="connsiteX41" fmla="*/ 691718 w 9671875"/>
              <a:gd name="connsiteY41" fmla="*/ 880012 h 10798867"/>
              <a:gd name="connsiteX42" fmla="*/ 1102265 w 9671875"/>
              <a:gd name="connsiteY42" fmla="*/ 656078 h 10798867"/>
              <a:gd name="connsiteX43" fmla="*/ 1942020 w 9671875"/>
              <a:gd name="connsiteY43" fmla="*/ 712061 h 10798867"/>
              <a:gd name="connsiteX44" fmla="*/ 2595163 w 9671875"/>
              <a:gd name="connsiteY44" fmla="*/ 1103947 h 10798867"/>
              <a:gd name="connsiteX45" fmla="*/ 3005710 w 9671875"/>
              <a:gd name="connsiteY45" fmla="*/ 1178592 h 10798867"/>
              <a:gd name="connsiteX46" fmla="*/ 3621530 w 9671875"/>
              <a:gd name="connsiteY46" fmla="*/ 320175 h 10798867"/>
              <a:gd name="connsiteX47" fmla="*/ 4088061 w 9671875"/>
              <a:gd name="connsiteY47" fmla="*/ 170886 h 10798867"/>
              <a:gd name="connsiteX48" fmla="*/ 5468992 w 9671875"/>
              <a:gd name="connsiteY48" fmla="*/ 2935 h 10798867"/>
              <a:gd name="connsiteX49" fmla="*/ 6700632 w 9671875"/>
              <a:gd name="connsiteY49" fmla="*/ 320175 h 10798867"/>
              <a:gd name="connsiteX50" fmla="*/ 7092518 w 9671875"/>
              <a:gd name="connsiteY50" fmla="*/ 786706 h 10798867"/>
              <a:gd name="connsiteX51" fmla="*/ 7036534 w 9671875"/>
              <a:gd name="connsiteY51" fmla="*/ 1253237 h 10798867"/>
              <a:gd name="connsiteX52" fmla="*/ 7260469 w 9671875"/>
              <a:gd name="connsiteY52" fmla="*/ 1607800 h 10798867"/>
              <a:gd name="connsiteX0" fmla="*/ 7036534 w 9671875"/>
              <a:gd name="connsiteY0" fmla="*/ 1309220 h 10798867"/>
              <a:gd name="connsiteX1" fmla="*/ 7615032 w 9671875"/>
              <a:gd name="connsiteY1" fmla="*/ 1925041 h 10798867"/>
              <a:gd name="connsiteX2" fmla="*/ 8230853 w 9671875"/>
              <a:gd name="connsiteY2" fmla="*/ 3697857 h 10798867"/>
              <a:gd name="connsiteX3" fmla="*/ 8734706 w 9671875"/>
              <a:gd name="connsiteY3" fmla="*/ 4854853 h 10798867"/>
              <a:gd name="connsiteX4" fmla="*/ 9387849 w 9671875"/>
              <a:gd name="connsiteY4" fmla="*/ 5302722 h 10798867"/>
              <a:gd name="connsiteX5" fmla="*/ 9481155 w 9671875"/>
              <a:gd name="connsiteY5" fmla="*/ 5881220 h 10798867"/>
              <a:gd name="connsiteX6" fmla="*/ 9406510 w 9671875"/>
              <a:gd name="connsiteY6" fmla="*/ 6254445 h 10798867"/>
              <a:gd name="connsiteX7" fmla="*/ 9667767 w 9671875"/>
              <a:gd name="connsiteY7" fmla="*/ 6664992 h 10798867"/>
              <a:gd name="connsiteX8" fmla="*/ 9163914 w 9671875"/>
              <a:gd name="connsiteY8" fmla="*/ 7654037 h 10798867"/>
              <a:gd name="connsiteX9" fmla="*/ 8977302 w 9671875"/>
              <a:gd name="connsiteY9" fmla="*/ 8101906 h 10798867"/>
              <a:gd name="connsiteX10" fmla="*/ 8641400 w 9671875"/>
              <a:gd name="connsiteY10" fmla="*/ 8269857 h 10798867"/>
              <a:gd name="connsiteX11" fmla="*/ 8081563 w 9671875"/>
              <a:gd name="connsiteY11" fmla="*/ 9090951 h 10798867"/>
              <a:gd name="connsiteX12" fmla="*/ 7689677 w 9671875"/>
              <a:gd name="connsiteY12" fmla="*/ 9744093 h 10798867"/>
              <a:gd name="connsiteX13" fmla="*/ 7260469 w 9671875"/>
              <a:gd name="connsiteY13" fmla="*/ 10135980 h 10798867"/>
              <a:gd name="connsiteX14" fmla="*/ 7465743 w 9671875"/>
              <a:gd name="connsiteY14" fmla="*/ 10751800 h 10798867"/>
              <a:gd name="connsiteX15" fmla="*/ 5655604 w 9671875"/>
              <a:gd name="connsiteY15" fmla="*/ 10733139 h 10798867"/>
              <a:gd name="connsiteX16" fmla="*/ 4442624 w 9671875"/>
              <a:gd name="connsiteY16" fmla="*/ 10546527 h 10798867"/>
              <a:gd name="connsiteX17" fmla="*/ 3826804 w 9671875"/>
              <a:gd name="connsiteY17" fmla="*/ 10453220 h 10798867"/>
              <a:gd name="connsiteX18" fmla="*/ 2520518 w 9671875"/>
              <a:gd name="connsiteY18" fmla="*/ 10751800 h 10798867"/>
              <a:gd name="connsiteX19" fmla="*/ 1475490 w 9671875"/>
              <a:gd name="connsiteY19" fmla="*/ 10714478 h 10798867"/>
              <a:gd name="connsiteX20" fmla="*/ 1288877 w 9671875"/>
              <a:gd name="connsiteY20" fmla="*/ 10453220 h 10798867"/>
              <a:gd name="connsiteX21" fmla="*/ 934314 w 9671875"/>
              <a:gd name="connsiteY21" fmla="*/ 9968029 h 10798867"/>
              <a:gd name="connsiteX22" fmla="*/ 896992 w 9671875"/>
              <a:gd name="connsiteY22" fmla="*/ 9576143 h 10798867"/>
              <a:gd name="connsiteX23" fmla="*/ 766363 w 9671875"/>
              <a:gd name="connsiteY23" fmla="*/ 9072290 h 10798867"/>
              <a:gd name="connsiteX24" fmla="*/ 971636 w 9671875"/>
              <a:gd name="connsiteY24" fmla="*/ 8792371 h 10798867"/>
              <a:gd name="connsiteX25" fmla="*/ 691718 w 9671875"/>
              <a:gd name="connsiteY25" fmla="*/ 7728682 h 10798867"/>
              <a:gd name="connsiteX26" fmla="*/ 990298 w 9671875"/>
              <a:gd name="connsiteY26" fmla="*/ 6814282 h 10798867"/>
              <a:gd name="connsiteX27" fmla="*/ 505106 w 9671875"/>
              <a:gd name="connsiteY27" fmla="*/ 5078788 h 10798867"/>
              <a:gd name="connsiteX28" fmla="*/ 187865 w 9671875"/>
              <a:gd name="connsiteY28" fmla="*/ 4574935 h 10798867"/>
              <a:gd name="connsiteX29" fmla="*/ 150543 w 9671875"/>
              <a:gd name="connsiteY29" fmla="*/ 3772502 h 10798867"/>
              <a:gd name="connsiteX30" fmla="*/ 1253 w 9671875"/>
              <a:gd name="connsiteY30" fmla="*/ 3753841 h 10798867"/>
              <a:gd name="connsiteX31" fmla="*/ 243849 w 9671875"/>
              <a:gd name="connsiteY31" fmla="*/ 3119359 h 10798867"/>
              <a:gd name="connsiteX32" fmla="*/ 393139 w 9671875"/>
              <a:gd name="connsiteY32" fmla="*/ 2671490 h 10798867"/>
              <a:gd name="connsiteX33" fmla="*/ 691718 w 9671875"/>
              <a:gd name="connsiteY33" fmla="*/ 2260943 h 10798867"/>
              <a:gd name="connsiteX34" fmla="*/ 1139587 w 9671875"/>
              <a:gd name="connsiteY34" fmla="*/ 1962363 h 10798867"/>
              <a:gd name="connsiteX35" fmla="*/ 1326200 w 9671875"/>
              <a:gd name="connsiteY35" fmla="*/ 1701106 h 10798867"/>
              <a:gd name="connsiteX36" fmla="*/ 990298 w 9671875"/>
              <a:gd name="connsiteY36" fmla="*/ 1365204 h 10798867"/>
              <a:gd name="connsiteX37" fmla="*/ 598412 w 9671875"/>
              <a:gd name="connsiteY37" fmla="*/ 1477171 h 10798867"/>
              <a:gd name="connsiteX38" fmla="*/ 113220 w 9671875"/>
              <a:gd name="connsiteY38" fmla="*/ 1589139 h 10798867"/>
              <a:gd name="connsiteX39" fmla="*/ 561090 w 9671875"/>
              <a:gd name="connsiteY39" fmla="*/ 1178592 h 10798867"/>
              <a:gd name="connsiteX40" fmla="*/ 803685 w 9671875"/>
              <a:gd name="connsiteY40" fmla="*/ 1178592 h 10798867"/>
              <a:gd name="connsiteX41" fmla="*/ 691718 w 9671875"/>
              <a:gd name="connsiteY41" fmla="*/ 880012 h 10798867"/>
              <a:gd name="connsiteX42" fmla="*/ 1102265 w 9671875"/>
              <a:gd name="connsiteY42" fmla="*/ 656078 h 10798867"/>
              <a:gd name="connsiteX43" fmla="*/ 1942020 w 9671875"/>
              <a:gd name="connsiteY43" fmla="*/ 712061 h 10798867"/>
              <a:gd name="connsiteX44" fmla="*/ 2595163 w 9671875"/>
              <a:gd name="connsiteY44" fmla="*/ 1103947 h 10798867"/>
              <a:gd name="connsiteX45" fmla="*/ 3005710 w 9671875"/>
              <a:gd name="connsiteY45" fmla="*/ 1178592 h 10798867"/>
              <a:gd name="connsiteX46" fmla="*/ 3621530 w 9671875"/>
              <a:gd name="connsiteY46" fmla="*/ 320175 h 10798867"/>
              <a:gd name="connsiteX47" fmla="*/ 4088061 w 9671875"/>
              <a:gd name="connsiteY47" fmla="*/ 170886 h 10798867"/>
              <a:gd name="connsiteX48" fmla="*/ 5468992 w 9671875"/>
              <a:gd name="connsiteY48" fmla="*/ 2935 h 10798867"/>
              <a:gd name="connsiteX49" fmla="*/ 6700632 w 9671875"/>
              <a:gd name="connsiteY49" fmla="*/ 320175 h 10798867"/>
              <a:gd name="connsiteX50" fmla="*/ 7092518 w 9671875"/>
              <a:gd name="connsiteY50" fmla="*/ 786706 h 10798867"/>
              <a:gd name="connsiteX51" fmla="*/ 7036534 w 9671875"/>
              <a:gd name="connsiteY51" fmla="*/ 1253237 h 10798867"/>
              <a:gd name="connsiteX52" fmla="*/ 7260469 w 9671875"/>
              <a:gd name="connsiteY52" fmla="*/ 1607800 h 10798867"/>
              <a:gd name="connsiteX0" fmla="*/ 7036534 w 9671875"/>
              <a:gd name="connsiteY0" fmla="*/ 1309220 h 10779564"/>
              <a:gd name="connsiteX1" fmla="*/ 7615032 w 9671875"/>
              <a:gd name="connsiteY1" fmla="*/ 1925041 h 10779564"/>
              <a:gd name="connsiteX2" fmla="*/ 8230853 w 9671875"/>
              <a:gd name="connsiteY2" fmla="*/ 3697857 h 10779564"/>
              <a:gd name="connsiteX3" fmla="*/ 8734706 w 9671875"/>
              <a:gd name="connsiteY3" fmla="*/ 4854853 h 10779564"/>
              <a:gd name="connsiteX4" fmla="*/ 9387849 w 9671875"/>
              <a:gd name="connsiteY4" fmla="*/ 5302722 h 10779564"/>
              <a:gd name="connsiteX5" fmla="*/ 9481155 w 9671875"/>
              <a:gd name="connsiteY5" fmla="*/ 5881220 h 10779564"/>
              <a:gd name="connsiteX6" fmla="*/ 9406510 w 9671875"/>
              <a:gd name="connsiteY6" fmla="*/ 6254445 h 10779564"/>
              <a:gd name="connsiteX7" fmla="*/ 9667767 w 9671875"/>
              <a:gd name="connsiteY7" fmla="*/ 6664992 h 10779564"/>
              <a:gd name="connsiteX8" fmla="*/ 9163914 w 9671875"/>
              <a:gd name="connsiteY8" fmla="*/ 7654037 h 10779564"/>
              <a:gd name="connsiteX9" fmla="*/ 8977302 w 9671875"/>
              <a:gd name="connsiteY9" fmla="*/ 8101906 h 10779564"/>
              <a:gd name="connsiteX10" fmla="*/ 8641400 w 9671875"/>
              <a:gd name="connsiteY10" fmla="*/ 8269857 h 10779564"/>
              <a:gd name="connsiteX11" fmla="*/ 8081563 w 9671875"/>
              <a:gd name="connsiteY11" fmla="*/ 9090951 h 10779564"/>
              <a:gd name="connsiteX12" fmla="*/ 7689677 w 9671875"/>
              <a:gd name="connsiteY12" fmla="*/ 9744093 h 10779564"/>
              <a:gd name="connsiteX13" fmla="*/ 7782983 w 9671875"/>
              <a:gd name="connsiteY13" fmla="*/ 10397237 h 10779564"/>
              <a:gd name="connsiteX14" fmla="*/ 7465743 w 9671875"/>
              <a:gd name="connsiteY14" fmla="*/ 10751800 h 10779564"/>
              <a:gd name="connsiteX15" fmla="*/ 5655604 w 9671875"/>
              <a:gd name="connsiteY15" fmla="*/ 10733139 h 10779564"/>
              <a:gd name="connsiteX16" fmla="*/ 4442624 w 9671875"/>
              <a:gd name="connsiteY16" fmla="*/ 10546527 h 10779564"/>
              <a:gd name="connsiteX17" fmla="*/ 3826804 w 9671875"/>
              <a:gd name="connsiteY17" fmla="*/ 10453220 h 10779564"/>
              <a:gd name="connsiteX18" fmla="*/ 2520518 w 9671875"/>
              <a:gd name="connsiteY18" fmla="*/ 10751800 h 10779564"/>
              <a:gd name="connsiteX19" fmla="*/ 1475490 w 9671875"/>
              <a:gd name="connsiteY19" fmla="*/ 10714478 h 10779564"/>
              <a:gd name="connsiteX20" fmla="*/ 1288877 w 9671875"/>
              <a:gd name="connsiteY20" fmla="*/ 10453220 h 10779564"/>
              <a:gd name="connsiteX21" fmla="*/ 934314 w 9671875"/>
              <a:gd name="connsiteY21" fmla="*/ 9968029 h 10779564"/>
              <a:gd name="connsiteX22" fmla="*/ 896992 w 9671875"/>
              <a:gd name="connsiteY22" fmla="*/ 9576143 h 10779564"/>
              <a:gd name="connsiteX23" fmla="*/ 766363 w 9671875"/>
              <a:gd name="connsiteY23" fmla="*/ 9072290 h 10779564"/>
              <a:gd name="connsiteX24" fmla="*/ 971636 w 9671875"/>
              <a:gd name="connsiteY24" fmla="*/ 8792371 h 10779564"/>
              <a:gd name="connsiteX25" fmla="*/ 691718 w 9671875"/>
              <a:gd name="connsiteY25" fmla="*/ 7728682 h 10779564"/>
              <a:gd name="connsiteX26" fmla="*/ 990298 w 9671875"/>
              <a:gd name="connsiteY26" fmla="*/ 6814282 h 10779564"/>
              <a:gd name="connsiteX27" fmla="*/ 505106 w 9671875"/>
              <a:gd name="connsiteY27" fmla="*/ 5078788 h 10779564"/>
              <a:gd name="connsiteX28" fmla="*/ 187865 w 9671875"/>
              <a:gd name="connsiteY28" fmla="*/ 4574935 h 10779564"/>
              <a:gd name="connsiteX29" fmla="*/ 150543 w 9671875"/>
              <a:gd name="connsiteY29" fmla="*/ 3772502 h 10779564"/>
              <a:gd name="connsiteX30" fmla="*/ 1253 w 9671875"/>
              <a:gd name="connsiteY30" fmla="*/ 3753841 h 10779564"/>
              <a:gd name="connsiteX31" fmla="*/ 243849 w 9671875"/>
              <a:gd name="connsiteY31" fmla="*/ 3119359 h 10779564"/>
              <a:gd name="connsiteX32" fmla="*/ 393139 w 9671875"/>
              <a:gd name="connsiteY32" fmla="*/ 2671490 h 10779564"/>
              <a:gd name="connsiteX33" fmla="*/ 691718 w 9671875"/>
              <a:gd name="connsiteY33" fmla="*/ 2260943 h 10779564"/>
              <a:gd name="connsiteX34" fmla="*/ 1139587 w 9671875"/>
              <a:gd name="connsiteY34" fmla="*/ 1962363 h 10779564"/>
              <a:gd name="connsiteX35" fmla="*/ 1326200 w 9671875"/>
              <a:gd name="connsiteY35" fmla="*/ 1701106 h 10779564"/>
              <a:gd name="connsiteX36" fmla="*/ 990298 w 9671875"/>
              <a:gd name="connsiteY36" fmla="*/ 1365204 h 10779564"/>
              <a:gd name="connsiteX37" fmla="*/ 598412 w 9671875"/>
              <a:gd name="connsiteY37" fmla="*/ 1477171 h 10779564"/>
              <a:gd name="connsiteX38" fmla="*/ 113220 w 9671875"/>
              <a:gd name="connsiteY38" fmla="*/ 1589139 h 10779564"/>
              <a:gd name="connsiteX39" fmla="*/ 561090 w 9671875"/>
              <a:gd name="connsiteY39" fmla="*/ 1178592 h 10779564"/>
              <a:gd name="connsiteX40" fmla="*/ 803685 w 9671875"/>
              <a:gd name="connsiteY40" fmla="*/ 1178592 h 10779564"/>
              <a:gd name="connsiteX41" fmla="*/ 691718 w 9671875"/>
              <a:gd name="connsiteY41" fmla="*/ 880012 h 10779564"/>
              <a:gd name="connsiteX42" fmla="*/ 1102265 w 9671875"/>
              <a:gd name="connsiteY42" fmla="*/ 656078 h 10779564"/>
              <a:gd name="connsiteX43" fmla="*/ 1942020 w 9671875"/>
              <a:gd name="connsiteY43" fmla="*/ 712061 h 10779564"/>
              <a:gd name="connsiteX44" fmla="*/ 2595163 w 9671875"/>
              <a:gd name="connsiteY44" fmla="*/ 1103947 h 10779564"/>
              <a:gd name="connsiteX45" fmla="*/ 3005710 w 9671875"/>
              <a:gd name="connsiteY45" fmla="*/ 1178592 h 10779564"/>
              <a:gd name="connsiteX46" fmla="*/ 3621530 w 9671875"/>
              <a:gd name="connsiteY46" fmla="*/ 320175 h 10779564"/>
              <a:gd name="connsiteX47" fmla="*/ 4088061 w 9671875"/>
              <a:gd name="connsiteY47" fmla="*/ 170886 h 10779564"/>
              <a:gd name="connsiteX48" fmla="*/ 5468992 w 9671875"/>
              <a:gd name="connsiteY48" fmla="*/ 2935 h 10779564"/>
              <a:gd name="connsiteX49" fmla="*/ 6700632 w 9671875"/>
              <a:gd name="connsiteY49" fmla="*/ 320175 h 10779564"/>
              <a:gd name="connsiteX50" fmla="*/ 7092518 w 9671875"/>
              <a:gd name="connsiteY50" fmla="*/ 786706 h 10779564"/>
              <a:gd name="connsiteX51" fmla="*/ 7036534 w 9671875"/>
              <a:gd name="connsiteY51" fmla="*/ 1253237 h 10779564"/>
              <a:gd name="connsiteX52" fmla="*/ 7260469 w 9671875"/>
              <a:gd name="connsiteY52" fmla="*/ 1607800 h 10779564"/>
              <a:gd name="connsiteX0" fmla="*/ 7036534 w 9671875"/>
              <a:gd name="connsiteY0" fmla="*/ 1309220 h 10779564"/>
              <a:gd name="connsiteX1" fmla="*/ 7615032 w 9671875"/>
              <a:gd name="connsiteY1" fmla="*/ 1925041 h 10779564"/>
              <a:gd name="connsiteX2" fmla="*/ 8230853 w 9671875"/>
              <a:gd name="connsiteY2" fmla="*/ 3697857 h 10779564"/>
              <a:gd name="connsiteX3" fmla="*/ 8734706 w 9671875"/>
              <a:gd name="connsiteY3" fmla="*/ 4854853 h 10779564"/>
              <a:gd name="connsiteX4" fmla="*/ 9387849 w 9671875"/>
              <a:gd name="connsiteY4" fmla="*/ 5302722 h 10779564"/>
              <a:gd name="connsiteX5" fmla="*/ 9481155 w 9671875"/>
              <a:gd name="connsiteY5" fmla="*/ 5881220 h 10779564"/>
              <a:gd name="connsiteX6" fmla="*/ 9406510 w 9671875"/>
              <a:gd name="connsiteY6" fmla="*/ 6254445 h 10779564"/>
              <a:gd name="connsiteX7" fmla="*/ 9667767 w 9671875"/>
              <a:gd name="connsiteY7" fmla="*/ 6664992 h 10779564"/>
              <a:gd name="connsiteX8" fmla="*/ 9163914 w 9671875"/>
              <a:gd name="connsiteY8" fmla="*/ 7654037 h 10779564"/>
              <a:gd name="connsiteX9" fmla="*/ 8977302 w 9671875"/>
              <a:gd name="connsiteY9" fmla="*/ 8101906 h 10779564"/>
              <a:gd name="connsiteX10" fmla="*/ 8641400 w 9671875"/>
              <a:gd name="connsiteY10" fmla="*/ 8269857 h 10779564"/>
              <a:gd name="connsiteX11" fmla="*/ 8081563 w 9671875"/>
              <a:gd name="connsiteY11" fmla="*/ 9090951 h 10779564"/>
              <a:gd name="connsiteX12" fmla="*/ 7391098 w 9671875"/>
              <a:gd name="connsiteY12" fmla="*/ 9669448 h 10779564"/>
              <a:gd name="connsiteX13" fmla="*/ 7782983 w 9671875"/>
              <a:gd name="connsiteY13" fmla="*/ 10397237 h 10779564"/>
              <a:gd name="connsiteX14" fmla="*/ 7465743 w 9671875"/>
              <a:gd name="connsiteY14" fmla="*/ 10751800 h 10779564"/>
              <a:gd name="connsiteX15" fmla="*/ 5655604 w 9671875"/>
              <a:gd name="connsiteY15" fmla="*/ 10733139 h 10779564"/>
              <a:gd name="connsiteX16" fmla="*/ 4442624 w 9671875"/>
              <a:gd name="connsiteY16" fmla="*/ 10546527 h 10779564"/>
              <a:gd name="connsiteX17" fmla="*/ 3826804 w 9671875"/>
              <a:gd name="connsiteY17" fmla="*/ 10453220 h 10779564"/>
              <a:gd name="connsiteX18" fmla="*/ 2520518 w 9671875"/>
              <a:gd name="connsiteY18" fmla="*/ 10751800 h 10779564"/>
              <a:gd name="connsiteX19" fmla="*/ 1475490 w 9671875"/>
              <a:gd name="connsiteY19" fmla="*/ 10714478 h 10779564"/>
              <a:gd name="connsiteX20" fmla="*/ 1288877 w 9671875"/>
              <a:gd name="connsiteY20" fmla="*/ 10453220 h 10779564"/>
              <a:gd name="connsiteX21" fmla="*/ 934314 w 9671875"/>
              <a:gd name="connsiteY21" fmla="*/ 9968029 h 10779564"/>
              <a:gd name="connsiteX22" fmla="*/ 896992 w 9671875"/>
              <a:gd name="connsiteY22" fmla="*/ 9576143 h 10779564"/>
              <a:gd name="connsiteX23" fmla="*/ 766363 w 9671875"/>
              <a:gd name="connsiteY23" fmla="*/ 9072290 h 10779564"/>
              <a:gd name="connsiteX24" fmla="*/ 971636 w 9671875"/>
              <a:gd name="connsiteY24" fmla="*/ 8792371 h 10779564"/>
              <a:gd name="connsiteX25" fmla="*/ 691718 w 9671875"/>
              <a:gd name="connsiteY25" fmla="*/ 7728682 h 10779564"/>
              <a:gd name="connsiteX26" fmla="*/ 990298 w 9671875"/>
              <a:gd name="connsiteY26" fmla="*/ 6814282 h 10779564"/>
              <a:gd name="connsiteX27" fmla="*/ 505106 w 9671875"/>
              <a:gd name="connsiteY27" fmla="*/ 5078788 h 10779564"/>
              <a:gd name="connsiteX28" fmla="*/ 187865 w 9671875"/>
              <a:gd name="connsiteY28" fmla="*/ 4574935 h 10779564"/>
              <a:gd name="connsiteX29" fmla="*/ 150543 w 9671875"/>
              <a:gd name="connsiteY29" fmla="*/ 3772502 h 10779564"/>
              <a:gd name="connsiteX30" fmla="*/ 1253 w 9671875"/>
              <a:gd name="connsiteY30" fmla="*/ 3753841 h 10779564"/>
              <a:gd name="connsiteX31" fmla="*/ 243849 w 9671875"/>
              <a:gd name="connsiteY31" fmla="*/ 3119359 h 10779564"/>
              <a:gd name="connsiteX32" fmla="*/ 393139 w 9671875"/>
              <a:gd name="connsiteY32" fmla="*/ 2671490 h 10779564"/>
              <a:gd name="connsiteX33" fmla="*/ 691718 w 9671875"/>
              <a:gd name="connsiteY33" fmla="*/ 2260943 h 10779564"/>
              <a:gd name="connsiteX34" fmla="*/ 1139587 w 9671875"/>
              <a:gd name="connsiteY34" fmla="*/ 1962363 h 10779564"/>
              <a:gd name="connsiteX35" fmla="*/ 1326200 w 9671875"/>
              <a:gd name="connsiteY35" fmla="*/ 1701106 h 10779564"/>
              <a:gd name="connsiteX36" fmla="*/ 990298 w 9671875"/>
              <a:gd name="connsiteY36" fmla="*/ 1365204 h 10779564"/>
              <a:gd name="connsiteX37" fmla="*/ 598412 w 9671875"/>
              <a:gd name="connsiteY37" fmla="*/ 1477171 h 10779564"/>
              <a:gd name="connsiteX38" fmla="*/ 113220 w 9671875"/>
              <a:gd name="connsiteY38" fmla="*/ 1589139 h 10779564"/>
              <a:gd name="connsiteX39" fmla="*/ 561090 w 9671875"/>
              <a:gd name="connsiteY39" fmla="*/ 1178592 h 10779564"/>
              <a:gd name="connsiteX40" fmla="*/ 803685 w 9671875"/>
              <a:gd name="connsiteY40" fmla="*/ 1178592 h 10779564"/>
              <a:gd name="connsiteX41" fmla="*/ 691718 w 9671875"/>
              <a:gd name="connsiteY41" fmla="*/ 880012 h 10779564"/>
              <a:gd name="connsiteX42" fmla="*/ 1102265 w 9671875"/>
              <a:gd name="connsiteY42" fmla="*/ 656078 h 10779564"/>
              <a:gd name="connsiteX43" fmla="*/ 1942020 w 9671875"/>
              <a:gd name="connsiteY43" fmla="*/ 712061 h 10779564"/>
              <a:gd name="connsiteX44" fmla="*/ 2595163 w 9671875"/>
              <a:gd name="connsiteY44" fmla="*/ 1103947 h 10779564"/>
              <a:gd name="connsiteX45" fmla="*/ 3005710 w 9671875"/>
              <a:gd name="connsiteY45" fmla="*/ 1178592 h 10779564"/>
              <a:gd name="connsiteX46" fmla="*/ 3621530 w 9671875"/>
              <a:gd name="connsiteY46" fmla="*/ 320175 h 10779564"/>
              <a:gd name="connsiteX47" fmla="*/ 4088061 w 9671875"/>
              <a:gd name="connsiteY47" fmla="*/ 170886 h 10779564"/>
              <a:gd name="connsiteX48" fmla="*/ 5468992 w 9671875"/>
              <a:gd name="connsiteY48" fmla="*/ 2935 h 10779564"/>
              <a:gd name="connsiteX49" fmla="*/ 6700632 w 9671875"/>
              <a:gd name="connsiteY49" fmla="*/ 320175 h 10779564"/>
              <a:gd name="connsiteX50" fmla="*/ 7092518 w 9671875"/>
              <a:gd name="connsiteY50" fmla="*/ 786706 h 10779564"/>
              <a:gd name="connsiteX51" fmla="*/ 7036534 w 9671875"/>
              <a:gd name="connsiteY51" fmla="*/ 1253237 h 10779564"/>
              <a:gd name="connsiteX52" fmla="*/ 7260469 w 9671875"/>
              <a:gd name="connsiteY52" fmla="*/ 1607800 h 10779564"/>
              <a:gd name="connsiteX0" fmla="*/ 7036534 w 9671875"/>
              <a:gd name="connsiteY0" fmla="*/ 1309220 h 10772534"/>
              <a:gd name="connsiteX1" fmla="*/ 7615032 w 9671875"/>
              <a:gd name="connsiteY1" fmla="*/ 1925041 h 10772534"/>
              <a:gd name="connsiteX2" fmla="*/ 8230853 w 9671875"/>
              <a:gd name="connsiteY2" fmla="*/ 3697857 h 10772534"/>
              <a:gd name="connsiteX3" fmla="*/ 8734706 w 9671875"/>
              <a:gd name="connsiteY3" fmla="*/ 4854853 h 10772534"/>
              <a:gd name="connsiteX4" fmla="*/ 9387849 w 9671875"/>
              <a:gd name="connsiteY4" fmla="*/ 530272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391098 w 9671875"/>
              <a:gd name="connsiteY12" fmla="*/ 9669448 h 10772534"/>
              <a:gd name="connsiteX13" fmla="*/ 7782983 w 9671875"/>
              <a:gd name="connsiteY13" fmla="*/ 10397237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607800 h 10772534"/>
              <a:gd name="connsiteX0" fmla="*/ 7036534 w 9671875"/>
              <a:gd name="connsiteY0" fmla="*/ 1309220 h 10772534"/>
              <a:gd name="connsiteX1" fmla="*/ 7615032 w 9671875"/>
              <a:gd name="connsiteY1" fmla="*/ 1925041 h 10772534"/>
              <a:gd name="connsiteX2" fmla="*/ 8230853 w 9671875"/>
              <a:gd name="connsiteY2" fmla="*/ 3697857 h 10772534"/>
              <a:gd name="connsiteX3" fmla="*/ 8734706 w 9671875"/>
              <a:gd name="connsiteY3" fmla="*/ 4854853 h 10772534"/>
              <a:gd name="connsiteX4" fmla="*/ 9387849 w 9671875"/>
              <a:gd name="connsiteY4" fmla="*/ 530272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391098 w 9671875"/>
              <a:gd name="connsiteY12" fmla="*/ 966944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607800 h 10772534"/>
              <a:gd name="connsiteX0" fmla="*/ 7036534 w 9671875"/>
              <a:gd name="connsiteY0" fmla="*/ 1309220 h 10772534"/>
              <a:gd name="connsiteX1" fmla="*/ 7615032 w 9671875"/>
              <a:gd name="connsiteY1" fmla="*/ 1925041 h 10772534"/>
              <a:gd name="connsiteX2" fmla="*/ 8230853 w 9671875"/>
              <a:gd name="connsiteY2" fmla="*/ 3697857 h 10772534"/>
              <a:gd name="connsiteX3" fmla="*/ 8734706 w 9671875"/>
              <a:gd name="connsiteY3" fmla="*/ 4854853 h 10772534"/>
              <a:gd name="connsiteX4" fmla="*/ 9387849 w 9671875"/>
              <a:gd name="connsiteY4" fmla="*/ 530272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223147 w 9671875"/>
              <a:gd name="connsiteY12" fmla="*/ 9632125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607800 h 10772534"/>
              <a:gd name="connsiteX0" fmla="*/ 7036534 w 9671875"/>
              <a:gd name="connsiteY0" fmla="*/ 1309220 h 10772534"/>
              <a:gd name="connsiteX1" fmla="*/ 7615032 w 9671875"/>
              <a:gd name="connsiteY1" fmla="*/ 1925041 h 10772534"/>
              <a:gd name="connsiteX2" fmla="*/ 8230853 w 9671875"/>
              <a:gd name="connsiteY2" fmla="*/ 3697857 h 10772534"/>
              <a:gd name="connsiteX3" fmla="*/ 8734706 w 9671875"/>
              <a:gd name="connsiteY3" fmla="*/ 4854853 h 10772534"/>
              <a:gd name="connsiteX4" fmla="*/ 9387849 w 9671875"/>
              <a:gd name="connsiteY4" fmla="*/ 530272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36535 w 9671875"/>
              <a:gd name="connsiteY12" fmla="*/ 9744092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607800 h 10772534"/>
              <a:gd name="connsiteX0" fmla="*/ 7036534 w 9671875"/>
              <a:gd name="connsiteY0" fmla="*/ 1309220 h 10772534"/>
              <a:gd name="connsiteX1" fmla="*/ 7615032 w 9671875"/>
              <a:gd name="connsiteY1" fmla="*/ 1925041 h 10772534"/>
              <a:gd name="connsiteX2" fmla="*/ 8230853 w 9671875"/>
              <a:gd name="connsiteY2" fmla="*/ 3697857 h 10772534"/>
              <a:gd name="connsiteX3" fmla="*/ 8734706 w 9671875"/>
              <a:gd name="connsiteY3" fmla="*/ 4854853 h 10772534"/>
              <a:gd name="connsiteX4" fmla="*/ 9387849 w 9671875"/>
              <a:gd name="connsiteY4" fmla="*/ 530272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607800 h 10772534"/>
              <a:gd name="connsiteX0" fmla="*/ 7036534 w 9671875"/>
              <a:gd name="connsiteY0" fmla="*/ 1309220 h 10772534"/>
              <a:gd name="connsiteX1" fmla="*/ 7615032 w 9671875"/>
              <a:gd name="connsiteY1" fmla="*/ 1925041 h 10772534"/>
              <a:gd name="connsiteX2" fmla="*/ 8230853 w 9671875"/>
              <a:gd name="connsiteY2" fmla="*/ 3697857 h 10772534"/>
              <a:gd name="connsiteX3" fmla="*/ 8734706 w 9671875"/>
              <a:gd name="connsiteY3" fmla="*/ 4854853 h 10772534"/>
              <a:gd name="connsiteX4" fmla="*/ 9387849 w 9671875"/>
              <a:gd name="connsiteY4" fmla="*/ 530272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607800 h 10772534"/>
              <a:gd name="connsiteX0" fmla="*/ 7036534 w 9671875"/>
              <a:gd name="connsiteY0" fmla="*/ 1309220 h 10772534"/>
              <a:gd name="connsiteX1" fmla="*/ 7615032 w 9671875"/>
              <a:gd name="connsiteY1" fmla="*/ 1925041 h 10772534"/>
              <a:gd name="connsiteX2" fmla="*/ 8230853 w 9671875"/>
              <a:gd name="connsiteY2" fmla="*/ 3697857 h 10772534"/>
              <a:gd name="connsiteX3" fmla="*/ 8734706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607800 h 10772534"/>
              <a:gd name="connsiteX0" fmla="*/ 7036534 w 9671875"/>
              <a:gd name="connsiteY0" fmla="*/ 1309220 h 10772534"/>
              <a:gd name="connsiteX1" fmla="*/ 7615032 w 9671875"/>
              <a:gd name="connsiteY1" fmla="*/ 1925041 h 10772534"/>
              <a:gd name="connsiteX2" fmla="*/ 8230853 w 9671875"/>
              <a:gd name="connsiteY2" fmla="*/ 3697857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607800 h 10772534"/>
              <a:gd name="connsiteX0" fmla="*/ 7036534 w 9671875"/>
              <a:gd name="connsiteY0" fmla="*/ 1309220 h 10772534"/>
              <a:gd name="connsiteX1" fmla="*/ 7615032 w 9671875"/>
              <a:gd name="connsiteY1" fmla="*/ 1925041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607800 h 10772534"/>
              <a:gd name="connsiteX0" fmla="*/ 7036534 w 9671875"/>
              <a:gd name="connsiteY0" fmla="*/ 1309220 h 10772534"/>
              <a:gd name="connsiteX1" fmla="*/ 7838967 w 9671875"/>
              <a:gd name="connsiteY1" fmla="*/ 2316927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607800 h 10772534"/>
              <a:gd name="connsiteX0" fmla="*/ 7036534 w 9671875"/>
              <a:gd name="connsiteY0" fmla="*/ 1309220 h 10772534"/>
              <a:gd name="connsiteX1" fmla="*/ 7820306 w 9671875"/>
              <a:gd name="connsiteY1" fmla="*/ 188771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607800 h 10772534"/>
              <a:gd name="connsiteX0" fmla="*/ 7036534 w 9671875"/>
              <a:gd name="connsiteY0" fmla="*/ 1309220 h 10772534"/>
              <a:gd name="connsiteX1" fmla="*/ 7820306 w 9671875"/>
              <a:gd name="connsiteY1" fmla="*/ 188771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7260469 w 9671875"/>
              <a:gd name="connsiteY52" fmla="*/ 1869058 h 10772534"/>
              <a:gd name="connsiteX0" fmla="*/ 7036534 w 9671875"/>
              <a:gd name="connsiteY0" fmla="*/ 1309220 h 10772534"/>
              <a:gd name="connsiteX1" fmla="*/ 7820306 w 9671875"/>
              <a:gd name="connsiteY1" fmla="*/ 188771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52" fmla="*/ 6980550 w 9671875"/>
              <a:gd name="connsiteY52" fmla="*/ 1850396 h 10772534"/>
              <a:gd name="connsiteX0" fmla="*/ 7036534 w 9671875"/>
              <a:gd name="connsiteY0" fmla="*/ 1309220 h 10772534"/>
              <a:gd name="connsiteX1" fmla="*/ 7820306 w 9671875"/>
              <a:gd name="connsiteY1" fmla="*/ 188771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36534 w 9671875"/>
              <a:gd name="connsiteY51" fmla="*/ 1253237 h 10772534"/>
              <a:gd name="connsiteX0" fmla="*/ 7036534 w 9671875"/>
              <a:gd name="connsiteY0" fmla="*/ 1309220 h 10772534"/>
              <a:gd name="connsiteX1" fmla="*/ 7820306 w 9671875"/>
              <a:gd name="connsiteY1" fmla="*/ 188771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577709 w 9671875"/>
              <a:gd name="connsiteY51" fmla="*/ 1682445 h 10772534"/>
              <a:gd name="connsiteX0" fmla="*/ 7036534 w 9671875"/>
              <a:gd name="connsiteY0" fmla="*/ 1309220 h 10772534"/>
              <a:gd name="connsiteX1" fmla="*/ 7820306 w 9671875"/>
              <a:gd name="connsiteY1" fmla="*/ 188771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615032 w 9671875"/>
              <a:gd name="connsiteY51" fmla="*/ 1103947 h 10772534"/>
              <a:gd name="connsiteX0" fmla="*/ 7204485 w 9671875"/>
              <a:gd name="connsiteY0" fmla="*/ 1663783 h 10772534"/>
              <a:gd name="connsiteX1" fmla="*/ 7820306 w 9671875"/>
              <a:gd name="connsiteY1" fmla="*/ 188771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615032 w 9671875"/>
              <a:gd name="connsiteY51" fmla="*/ 1103947 h 10772534"/>
              <a:gd name="connsiteX0" fmla="*/ 7204485 w 9671875"/>
              <a:gd name="connsiteY0" fmla="*/ 1663783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615032 w 9671875"/>
              <a:gd name="connsiteY51" fmla="*/ 1103947 h 10772534"/>
              <a:gd name="connsiteX0" fmla="*/ 7204485 w 9671875"/>
              <a:gd name="connsiteY0" fmla="*/ 1663783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73857 w 9671875"/>
              <a:gd name="connsiteY51" fmla="*/ 1589139 h 10772534"/>
              <a:gd name="connsiteX0" fmla="*/ 7017873 w 9671875"/>
              <a:gd name="connsiteY0" fmla="*/ 1589138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73857 w 9671875"/>
              <a:gd name="connsiteY51" fmla="*/ 1589139 h 10772534"/>
              <a:gd name="connsiteX0" fmla="*/ 7017873 w 9671875"/>
              <a:gd name="connsiteY0" fmla="*/ 1589138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73857 w 9671875"/>
              <a:gd name="connsiteY51" fmla="*/ 1589139 h 10772534"/>
              <a:gd name="connsiteX0" fmla="*/ 7017873 w 9671875"/>
              <a:gd name="connsiteY0" fmla="*/ 1589138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073857 w 9671875"/>
              <a:gd name="connsiteY51" fmla="*/ 1589139 h 10772534"/>
              <a:gd name="connsiteX0" fmla="*/ 7017873 w 9671875"/>
              <a:gd name="connsiteY0" fmla="*/ 1589138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29841 w 9671875"/>
              <a:gd name="connsiteY51" fmla="*/ 1682445 h 10772534"/>
              <a:gd name="connsiteX0" fmla="*/ 7111179 w 9671875"/>
              <a:gd name="connsiteY0" fmla="*/ 1757089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29841 w 9671875"/>
              <a:gd name="connsiteY51" fmla="*/ 1682445 h 10772534"/>
              <a:gd name="connsiteX0" fmla="*/ 7111179 w 9671875"/>
              <a:gd name="connsiteY0" fmla="*/ 1757089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29841 w 9671875"/>
              <a:gd name="connsiteY51" fmla="*/ 1682445 h 10772534"/>
              <a:gd name="connsiteX0" fmla="*/ 7111179 w 9671875"/>
              <a:gd name="connsiteY0" fmla="*/ 1757089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8502 w 9671875"/>
              <a:gd name="connsiteY51" fmla="*/ 1607800 h 10772534"/>
              <a:gd name="connsiteX0" fmla="*/ 7148501 w 9671875"/>
              <a:gd name="connsiteY0" fmla="*/ 1645122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8502 w 9671875"/>
              <a:gd name="connsiteY51" fmla="*/ 1607800 h 10772534"/>
              <a:gd name="connsiteX0" fmla="*/ 7148501 w 9671875"/>
              <a:gd name="connsiteY0" fmla="*/ 1645122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8502 w 9671875"/>
              <a:gd name="connsiteY51" fmla="*/ 1607800 h 10772534"/>
              <a:gd name="connsiteX0" fmla="*/ 7148501 w 9671875"/>
              <a:gd name="connsiteY0" fmla="*/ 1645122 h 10772534"/>
              <a:gd name="connsiteX1" fmla="*/ 7727000 w 9671875"/>
              <a:gd name="connsiteY1" fmla="*/ 2316928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8502 w 9671875"/>
              <a:gd name="connsiteY51" fmla="*/ 1607800 h 10772534"/>
              <a:gd name="connsiteX0" fmla="*/ 7148501 w 9671875"/>
              <a:gd name="connsiteY0" fmla="*/ 1645122 h 10772534"/>
              <a:gd name="connsiteX1" fmla="*/ 7540388 w 9671875"/>
              <a:gd name="connsiteY1" fmla="*/ 2578185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8502 w 9671875"/>
              <a:gd name="connsiteY51" fmla="*/ 1607800 h 10772534"/>
              <a:gd name="connsiteX0" fmla="*/ 7148501 w 9671875"/>
              <a:gd name="connsiteY0" fmla="*/ 1645122 h 10772534"/>
              <a:gd name="connsiteX1" fmla="*/ 7652356 w 9671875"/>
              <a:gd name="connsiteY1" fmla="*/ 2652830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8502 w 9671875"/>
              <a:gd name="connsiteY51" fmla="*/ 1607800 h 10772534"/>
              <a:gd name="connsiteX0" fmla="*/ 7148501 w 9671875"/>
              <a:gd name="connsiteY0" fmla="*/ 1645122 h 10772534"/>
              <a:gd name="connsiteX1" fmla="*/ 7652356 w 9671875"/>
              <a:gd name="connsiteY1" fmla="*/ 2652830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8502 w 9671875"/>
              <a:gd name="connsiteY51" fmla="*/ 1607800 h 10772534"/>
              <a:gd name="connsiteX0" fmla="*/ 7148501 w 9671875"/>
              <a:gd name="connsiteY0" fmla="*/ 1645122 h 10772534"/>
              <a:gd name="connsiteX1" fmla="*/ 7503066 w 9671875"/>
              <a:gd name="connsiteY1" fmla="*/ 2652830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8502 w 9671875"/>
              <a:gd name="connsiteY51" fmla="*/ 1607800 h 10772534"/>
              <a:gd name="connsiteX0" fmla="*/ 7148501 w 9671875"/>
              <a:gd name="connsiteY0" fmla="*/ 1645122 h 10772534"/>
              <a:gd name="connsiteX1" fmla="*/ 7764323 w 9671875"/>
              <a:gd name="connsiteY1" fmla="*/ 26341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8502 w 9671875"/>
              <a:gd name="connsiteY51" fmla="*/ 1607800 h 10772534"/>
              <a:gd name="connsiteX0" fmla="*/ 7148501 w 9671875"/>
              <a:gd name="connsiteY0" fmla="*/ 1645122 h 10772534"/>
              <a:gd name="connsiteX1" fmla="*/ 7764323 w 9671875"/>
              <a:gd name="connsiteY1" fmla="*/ 26341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29841 w 9671875"/>
              <a:gd name="connsiteY51" fmla="*/ 1663784 h 10772534"/>
              <a:gd name="connsiteX0" fmla="*/ 7148501 w 9671875"/>
              <a:gd name="connsiteY0" fmla="*/ 1645122 h 10772534"/>
              <a:gd name="connsiteX1" fmla="*/ 7764323 w 9671875"/>
              <a:gd name="connsiteY1" fmla="*/ 26341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55241 w 9671875"/>
              <a:gd name="connsiteY51" fmla="*/ 1682834 h 10772534"/>
              <a:gd name="connsiteX0" fmla="*/ 7148501 w 9671875"/>
              <a:gd name="connsiteY0" fmla="*/ 1645122 h 10772534"/>
              <a:gd name="connsiteX1" fmla="*/ 7764323 w 9671875"/>
              <a:gd name="connsiteY1" fmla="*/ 26341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55241 w 9671875"/>
              <a:gd name="connsiteY51" fmla="*/ 1682834 h 10772534"/>
              <a:gd name="connsiteX0" fmla="*/ 7142151 w 9671875"/>
              <a:gd name="connsiteY0" fmla="*/ 1702272 h 10772534"/>
              <a:gd name="connsiteX1" fmla="*/ 7764323 w 9671875"/>
              <a:gd name="connsiteY1" fmla="*/ 26341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55241 w 9671875"/>
              <a:gd name="connsiteY51" fmla="*/ 1682834 h 10772534"/>
              <a:gd name="connsiteX0" fmla="*/ 7142151 w 9671875"/>
              <a:gd name="connsiteY0" fmla="*/ 1702272 h 10772534"/>
              <a:gd name="connsiteX1" fmla="*/ 7764323 w 9671875"/>
              <a:gd name="connsiteY1" fmla="*/ 26341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2541 w 9671875"/>
              <a:gd name="connsiteY51" fmla="*/ 1701884 h 10772534"/>
              <a:gd name="connsiteX0" fmla="*/ 7142151 w 9671875"/>
              <a:gd name="connsiteY0" fmla="*/ 1702272 h 10772534"/>
              <a:gd name="connsiteX1" fmla="*/ 7764323 w 9671875"/>
              <a:gd name="connsiteY1" fmla="*/ 26341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2541 w 9671875"/>
              <a:gd name="connsiteY51" fmla="*/ 1701884 h 10772534"/>
              <a:gd name="connsiteX0" fmla="*/ 7142151 w 9671875"/>
              <a:gd name="connsiteY0" fmla="*/ 1702272 h 10772534"/>
              <a:gd name="connsiteX1" fmla="*/ 7757973 w 9671875"/>
              <a:gd name="connsiteY1" fmla="*/ 24944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2541 w 9671875"/>
              <a:gd name="connsiteY51" fmla="*/ 1701884 h 10772534"/>
              <a:gd name="connsiteX0" fmla="*/ 7142151 w 9671875"/>
              <a:gd name="connsiteY0" fmla="*/ 1702272 h 10772534"/>
              <a:gd name="connsiteX1" fmla="*/ 7707173 w 9671875"/>
              <a:gd name="connsiteY1" fmla="*/ 24944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2541 w 9671875"/>
              <a:gd name="connsiteY51" fmla="*/ 1701884 h 10772534"/>
              <a:gd name="connsiteX0" fmla="*/ 7142151 w 9671875"/>
              <a:gd name="connsiteY0" fmla="*/ 1702272 h 10772534"/>
              <a:gd name="connsiteX1" fmla="*/ 7707173 w 9671875"/>
              <a:gd name="connsiteY1" fmla="*/ 24944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2541 w 9671875"/>
              <a:gd name="connsiteY51" fmla="*/ 1682834 h 10772534"/>
              <a:gd name="connsiteX0" fmla="*/ 7142151 w 9671875"/>
              <a:gd name="connsiteY0" fmla="*/ 1702272 h 10772534"/>
              <a:gd name="connsiteX1" fmla="*/ 7707173 w 9671875"/>
              <a:gd name="connsiteY1" fmla="*/ 24944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2541 w 9671875"/>
              <a:gd name="connsiteY51" fmla="*/ 1701884 h 10772534"/>
              <a:gd name="connsiteX0" fmla="*/ 7142151 w 9671875"/>
              <a:gd name="connsiteY0" fmla="*/ 1702272 h 10772534"/>
              <a:gd name="connsiteX1" fmla="*/ 7707173 w 9671875"/>
              <a:gd name="connsiteY1" fmla="*/ 2494469 h 10772534"/>
              <a:gd name="connsiteX2" fmla="*/ 8100225 w 9671875"/>
              <a:gd name="connsiteY2" fmla="*/ 3716518 h 10772534"/>
              <a:gd name="connsiteX3" fmla="*/ 8510771 w 9671875"/>
              <a:gd name="connsiteY3" fmla="*/ 4854853 h 10772534"/>
              <a:gd name="connsiteX4" fmla="*/ 8753368 w 9671875"/>
              <a:gd name="connsiteY4" fmla="*/ 5750592 h 10772534"/>
              <a:gd name="connsiteX5" fmla="*/ 9481155 w 9671875"/>
              <a:gd name="connsiteY5" fmla="*/ 5881220 h 10772534"/>
              <a:gd name="connsiteX6" fmla="*/ 9406510 w 9671875"/>
              <a:gd name="connsiteY6" fmla="*/ 6254445 h 10772534"/>
              <a:gd name="connsiteX7" fmla="*/ 9667767 w 9671875"/>
              <a:gd name="connsiteY7" fmla="*/ 6664992 h 10772534"/>
              <a:gd name="connsiteX8" fmla="*/ 9163914 w 9671875"/>
              <a:gd name="connsiteY8" fmla="*/ 7654037 h 10772534"/>
              <a:gd name="connsiteX9" fmla="*/ 8977302 w 9671875"/>
              <a:gd name="connsiteY9" fmla="*/ 8101906 h 10772534"/>
              <a:gd name="connsiteX10" fmla="*/ 8641400 w 9671875"/>
              <a:gd name="connsiteY10" fmla="*/ 8269857 h 10772534"/>
              <a:gd name="connsiteX11" fmla="*/ 8081563 w 9671875"/>
              <a:gd name="connsiteY11" fmla="*/ 9090951 h 10772534"/>
              <a:gd name="connsiteX12" fmla="*/ 7055196 w 9671875"/>
              <a:gd name="connsiteY12" fmla="*/ 9688108 h 10772534"/>
              <a:gd name="connsiteX13" fmla="*/ 7633693 w 9671875"/>
              <a:gd name="connsiteY13" fmla="*/ 10415899 h 10772534"/>
              <a:gd name="connsiteX14" fmla="*/ 6868584 w 9671875"/>
              <a:gd name="connsiteY14" fmla="*/ 10714478 h 10772534"/>
              <a:gd name="connsiteX15" fmla="*/ 5655604 w 9671875"/>
              <a:gd name="connsiteY15" fmla="*/ 10733139 h 10772534"/>
              <a:gd name="connsiteX16" fmla="*/ 4442624 w 9671875"/>
              <a:gd name="connsiteY16" fmla="*/ 10546527 h 10772534"/>
              <a:gd name="connsiteX17" fmla="*/ 3826804 w 9671875"/>
              <a:gd name="connsiteY17" fmla="*/ 10453220 h 10772534"/>
              <a:gd name="connsiteX18" fmla="*/ 2520518 w 9671875"/>
              <a:gd name="connsiteY18" fmla="*/ 10751800 h 10772534"/>
              <a:gd name="connsiteX19" fmla="*/ 1475490 w 9671875"/>
              <a:gd name="connsiteY19" fmla="*/ 10714478 h 10772534"/>
              <a:gd name="connsiteX20" fmla="*/ 1288877 w 9671875"/>
              <a:gd name="connsiteY20" fmla="*/ 10453220 h 10772534"/>
              <a:gd name="connsiteX21" fmla="*/ 934314 w 9671875"/>
              <a:gd name="connsiteY21" fmla="*/ 9968029 h 10772534"/>
              <a:gd name="connsiteX22" fmla="*/ 896992 w 9671875"/>
              <a:gd name="connsiteY22" fmla="*/ 9576143 h 10772534"/>
              <a:gd name="connsiteX23" fmla="*/ 766363 w 9671875"/>
              <a:gd name="connsiteY23" fmla="*/ 9072290 h 10772534"/>
              <a:gd name="connsiteX24" fmla="*/ 971636 w 9671875"/>
              <a:gd name="connsiteY24" fmla="*/ 8792371 h 10772534"/>
              <a:gd name="connsiteX25" fmla="*/ 691718 w 9671875"/>
              <a:gd name="connsiteY25" fmla="*/ 7728682 h 10772534"/>
              <a:gd name="connsiteX26" fmla="*/ 990298 w 9671875"/>
              <a:gd name="connsiteY26" fmla="*/ 6814282 h 10772534"/>
              <a:gd name="connsiteX27" fmla="*/ 505106 w 9671875"/>
              <a:gd name="connsiteY27" fmla="*/ 5078788 h 10772534"/>
              <a:gd name="connsiteX28" fmla="*/ 187865 w 9671875"/>
              <a:gd name="connsiteY28" fmla="*/ 4574935 h 10772534"/>
              <a:gd name="connsiteX29" fmla="*/ 150543 w 9671875"/>
              <a:gd name="connsiteY29" fmla="*/ 3772502 h 10772534"/>
              <a:gd name="connsiteX30" fmla="*/ 1253 w 9671875"/>
              <a:gd name="connsiteY30" fmla="*/ 3753841 h 10772534"/>
              <a:gd name="connsiteX31" fmla="*/ 243849 w 9671875"/>
              <a:gd name="connsiteY31" fmla="*/ 3119359 h 10772534"/>
              <a:gd name="connsiteX32" fmla="*/ 393139 w 9671875"/>
              <a:gd name="connsiteY32" fmla="*/ 2671490 h 10772534"/>
              <a:gd name="connsiteX33" fmla="*/ 691718 w 9671875"/>
              <a:gd name="connsiteY33" fmla="*/ 2260943 h 10772534"/>
              <a:gd name="connsiteX34" fmla="*/ 1139587 w 9671875"/>
              <a:gd name="connsiteY34" fmla="*/ 1962363 h 10772534"/>
              <a:gd name="connsiteX35" fmla="*/ 1326200 w 9671875"/>
              <a:gd name="connsiteY35" fmla="*/ 1701106 h 10772534"/>
              <a:gd name="connsiteX36" fmla="*/ 990298 w 9671875"/>
              <a:gd name="connsiteY36" fmla="*/ 1365204 h 10772534"/>
              <a:gd name="connsiteX37" fmla="*/ 598412 w 9671875"/>
              <a:gd name="connsiteY37" fmla="*/ 1477171 h 10772534"/>
              <a:gd name="connsiteX38" fmla="*/ 113220 w 9671875"/>
              <a:gd name="connsiteY38" fmla="*/ 1589139 h 10772534"/>
              <a:gd name="connsiteX39" fmla="*/ 561090 w 9671875"/>
              <a:gd name="connsiteY39" fmla="*/ 1178592 h 10772534"/>
              <a:gd name="connsiteX40" fmla="*/ 803685 w 9671875"/>
              <a:gd name="connsiteY40" fmla="*/ 1178592 h 10772534"/>
              <a:gd name="connsiteX41" fmla="*/ 691718 w 9671875"/>
              <a:gd name="connsiteY41" fmla="*/ 880012 h 10772534"/>
              <a:gd name="connsiteX42" fmla="*/ 1102265 w 9671875"/>
              <a:gd name="connsiteY42" fmla="*/ 656078 h 10772534"/>
              <a:gd name="connsiteX43" fmla="*/ 1942020 w 9671875"/>
              <a:gd name="connsiteY43" fmla="*/ 712061 h 10772534"/>
              <a:gd name="connsiteX44" fmla="*/ 2595163 w 9671875"/>
              <a:gd name="connsiteY44" fmla="*/ 1103947 h 10772534"/>
              <a:gd name="connsiteX45" fmla="*/ 3005710 w 9671875"/>
              <a:gd name="connsiteY45" fmla="*/ 1178592 h 10772534"/>
              <a:gd name="connsiteX46" fmla="*/ 3621530 w 9671875"/>
              <a:gd name="connsiteY46" fmla="*/ 320175 h 10772534"/>
              <a:gd name="connsiteX47" fmla="*/ 4088061 w 9671875"/>
              <a:gd name="connsiteY47" fmla="*/ 170886 h 10772534"/>
              <a:gd name="connsiteX48" fmla="*/ 5468992 w 9671875"/>
              <a:gd name="connsiteY48" fmla="*/ 2935 h 10772534"/>
              <a:gd name="connsiteX49" fmla="*/ 6700632 w 9671875"/>
              <a:gd name="connsiteY49" fmla="*/ 320175 h 10772534"/>
              <a:gd name="connsiteX50" fmla="*/ 7092518 w 9671875"/>
              <a:gd name="connsiteY50" fmla="*/ 786706 h 10772534"/>
              <a:gd name="connsiteX51" fmla="*/ 7142541 w 9671875"/>
              <a:gd name="connsiteY51" fmla="*/ 1701884 h 10772534"/>
              <a:gd name="connsiteX0" fmla="*/ 7141385 w 9671109"/>
              <a:gd name="connsiteY0" fmla="*/ 1702272 h 10772534"/>
              <a:gd name="connsiteX1" fmla="*/ 7706407 w 9671109"/>
              <a:gd name="connsiteY1" fmla="*/ 2494469 h 10772534"/>
              <a:gd name="connsiteX2" fmla="*/ 8099459 w 9671109"/>
              <a:gd name="connsiteY2" fmla="*/ 3716518 h 10772534"/>
              <a:gd name="connsiteX3" fmla="*/ 8510005 w 9671109"/>
              <a:gd name="connsiteY3" fmla="*/ 4854853 h 10772534"/>
              <a:gd name="connsiteX4" fmla="*/ 8752602 w 9671109"/>
              <a:gd name="connsiteY4" fmla="*/ 5750592 h 10772534"/>
              <a:gd name="connsiteX5" fmla="*/ 9480389 w 9671109"/>
              <a:gd name="connsiteY5" fmla="*/ 5881220 h 10772534"/>
              <a:gd name="connsiteX6" fmla="*/ 9405744 w 9671109"/>
              <a:gd name="connsiteY6" fmla="*/ 6254445 h 10772534"/>
              <a:gd name="connsiteX7" fmla="*/ 9667001 w 9671109"/>
              <a:gd name="connsiteY7" fmla="*/ 6664992 h 10772534"/>
              <a:gd name="connsiteX8" fmla="*/ 9163148 w 9671109"/>
              <a:gd name="connsiteY8" fmla="*/ 7654037 h 10772534"/>
              <a:gd name="connsiteX9" fmla="*/ 8976536 w 9671109"/>
              <a:gd name="connsiteY9" fmla="*/ 8101906 h 10772534"/>
              <a:gd name="connsiteX10" fmla="*/ 8640634 w 9671109"/>
              <a:gd name="connsiteY10" fmla="*/ 8269857 h 10772534"/>
              <a:gd name="connsiteX11" fmla="*/ 8080797 w 9671109"/>
              <a:gd name="connsiteY11" fmla="*/ 9090951 h 10772534"/>
              <a:gd name="connsiteX12" fmla="*/ 7054430 w 9671109"/>
              <a:gd name="connsiteY12" fmla="*/ 9688108 h 10772534"/>
              <a:gd name="connsiteX13" fmla="*/ 7632927 w 9671109"/>
              <a:gd name="connsiteY13" fmla="*/ 10415899 h 10772534"/>
              <a:gd name="connsiteX14" fmla="*/ 6867818 w 9671109"/>
              <a:gd name="connsiteY14" fmla="*/ 10714478 h 10772534"/>
              <a:gd name="connsiteX15" fmla="*/ 5654838 w 9671109"/>
              <a:gd name="connsiteY15" fmla="*/ 10733139 h 10772534"/>
              <a:gd name="connsiteX16" fmla="*/ 4441858 w 9671109"/>
              <a:gd name="connsiteY16" fmla="*/ 10546527 h 10772534"/>
              <a:gd name="connsiteX17" fmla="*/ 3826038 w 9671109"/>
              <a:gd name="connsiteY17" fmla="*/ 10453220 h 10772534"/>
              <a:gd name="connsiteX18" fmla="*/ 2519752 w 9671109"/>
              <a:gd name="connsiteY18" fmla="*/ 10751800 h 10772534"/>
              <a:gd name="connsiteX19" fmla="*/ 1474724 w 9671109"/>
              <a:gd name="connsiteY19" fmla="*/ 10714478 h 10772534"/>
              <a:gd name="connsiteX20" fmla="*/ 1288111 w 9671109"/>
              <a:gd name="connsiteY20" fmla="*/ 10453220 h 10772534"/>
              <a:gd name="connsiteX21" fmla="*/ 933548 w 9671109"/>
              <a:gd name="connsiteY21" fmla="*/ 9968029 h 10772534"/>
              <a:gd name="connsiteX22" fmla="*/ 896226 w 9671109"/>
              <a:gd name="connsiteY22" fmla="*/ 9576143 h 10772534"/>
              <a:gd name="connsiteX23" fmla="*/ 765597 w 9671109"/>
              <a:gd name="connsiteY23" fmla="*/ 9072290 h 10772534"/>
              <a:gd name="connsiteX24" fmla="*/ 970870 w 9671109"/>
              <a:gd name="connsiteY24" fmla="*/ 8792371 h 10772534"/>
              <a:gd name="connsiteX25" fmla="*/ 690952 w 9671109"/>
              <a:gd name="connsiteY25" fmla="*/ 7728682 h 10772534"/>
              <a:gd name="connsiteX26" fmla="*/ 989532 w 9671109"/>
              <a:gd name="connsiteY26" fmla="*/ 6814282 h 10772534"/>
              <a:gd name="connsiteX27" fmla="*/ 504340 w 9671109"/>
              <a:gd name="connsiteY27" fmla="*/ 5078788 h 10772534"/>
              <a:gd name="connsiteX28" fmla="*/ 187099 w 9671109"/>
              <a:gd name="connsiteY28" fmla="*/ 4574935 h 10772534"/>
              <a:gd name="connsiteX29" fmla="*/ 149777 w 9671109"/>
              <a:gd name="connsiteY29" fmla="*/ 3772502 h 10772534"/>
              <a:gd name="connsiteX30" fmla="*/ 487 w 9671109"/>
              <a:gd name="connsiteY30" fmla="*/ 3753841 h 10772534"/>
              <a:gd name="connsiteX31" fmla="*/ 205761 w 9671109"/>
              <a:gd name="connsiteY31" fmla="*/ 3100697 h 10772534"/>
              <a:gd name="connsiteX32" fmla="*/ 392373 w 9671109"/>
              <a:gd name="connsiteY32" fmla="*/ 2671490 h 10772534"/>
              <a:gd name="connsiteX33" fmla="*/ 690952 w 9671109"/>
              <a:gd name="connsiteY33" fmla="*/ 2260943 h 10772534"/>
              <a:gd name="connsiteX34" fmla="*/ 1138821 w 9671109"/>
              <a:gd name="connsiteY34" fmla="*/ 1962363 h 10772534"/>
              <a:gd name="connsiteX35" fmla="*/ 1325434 w 9671109"/>
              <a:gd name="connsiteY35" fmla="*/ 1701106 h 10772534"/>
              <a:gd name="connsiteX36" fmla="*/ 989532 w 9671109"/>
              <a:gd name="connsiteY36" fmla="*/ 1365204 h 10772534"/>
              <a:gd name="connsiteX37" fmla="*/ 597646 w 9671109"/>
              <a:gd name="connsiteY37" fmla="*/ 1477171 h 10772534"/>
              <a:gd name="connsiteX38" fmla="*/ 112454 w 9671109"/>
              <a:gd name="connsiteY38" fmla="*/ 1589139 h 10772534"/>
              <a:gd name="connsiteX39" fmla="*/ 560324 w 9671109"/>
              <a:gd name="connsiteY39" fmla="*/ 1178592 h 10772534"/>
              <a:gd name="connsiteX40" fmla="*/ 802919 w 9671109"/>
              <a:gd name="connsiteY40" fmla="*/ 1178592 h 10772534"/>
              <a:gd name="connsiteX41" fmla="*/ 690952 w 9671109"/>
              <a:gd name="connsiteY41" fmla="*/ 880012 h 10772534"/>
              <a:gd name="connsiteX42" fmla="*/ 1101499 w 9671109"/>
              <a:gd name="connsiteY42" fmla="*/ 656078 h 10772534"/>
              <a:gd name="connsiteX43" fmla="*/ 1941254 w 9671109"/>
              <a:gd name="connsiteY43" fmla="*/ 712061 h 10772534"/>
              <a:gd name="connsiteX44" fmla="*/ 2594397 w 9671109"/>
              <a:gd name="connsiteY44" fmla="*/ 1103947 h 10772534"/>
              <a:gd name="connsiteX45" fmla="*/ 3004944 w 9671109"/>
              <a:gd name="connsiteY45" fmla="*/ 1178592 h 10772534"/>
              <a:gd name="connsiteX46" fmla="*/ 3620764 w 9671109"/>
              <a:gd name="connsiteY46" fmla="*/ 320175 h 10772534"/>
              <a:gd name="connsiteX47" fmla="*/ 4087295 w 9671109"/>
              <a:gd name="connsiteY47" fmla="*/ 170886 h 10772534"/>
              <a:gd name="connsiteX48" fmla="*/ 5468226 w 9671109"/>
              <a:gd name="connsiteY48" fmla="*/ 2935 h 10772534"/>
              <a:gd name="connsiteX49" fmla="*/ 6699866 w 9671109"/>
              <a:gd name="connsiteY49" fmla="*/ 320175 h 10772534"/>
              <a:gd name="connsiteX50" fmla="*/ 7091752 w 9671109"/>
              <a:gd name="connsiteY50" fmla="*/ 786706 h 10772534"/>
              <a:gd name="connsiteX51" fmla="*/ 7141775 w 9671109"/>
              <a:gd name="connsiteY51" fmla="*/ 1701884 h 10772534"/>
              <a:gd name="connsiteX0" fmla="*/ 7141385 w 9671109"/>
              <a:gd name="connsiteY0" fmla="*/ 1702272 h 10772534"/>
              <a:gd name="connsiteX1" fmla="*/ 7706407 w 9671109"/>
              <a:gd name="connsiteY1" fmla="*/ 2494469 h 10772534"/>
              <a:gd name="connsiteX2" fmla="*/ 8099459 w 9671109"/>
              <a:gd name="connsiteY2" fmla="*/ 3716518 h 10772534"/>
              <a:gd name="connsiteX3" fmla="*/ 8510005 w 9671109"/>
              <a:gd name="connsiteY3" fmla="*/ 4854853 h 10772534"/>
              <a:gd name="connsiteX4" fmla="*/ 8752602 w 9671109"/>
              <a:gd name="connsiteY4" fmla="*/ 5750592 h 10772534"/>
              <a:gd name="connsiteX5" fmla="*/ 9480389 w 9671109"/>
              <a:gd name="connsiteY5" fmla="*/ 5881220 h 10772534"/>
              <a:gd name="connsiteX6" fmla="*/ 9405744 w 9671109"/>
              <a:gd name="connsiteY6" fmla="*/ 6254445 h 10772534"/>
              <a:gd name="connsiteX7" fmla="*/ 9667001 w 9671109"/>
              <a:gd name="connsiteY7" fmla="*/ 6664992 h 10772534"/>
              <a:gd name="connsiteX8" fmla="*/ 9163148 w 9671109"/>
              <a:gd name="connsiteY8" fmla="*/ 7654037 h 10772534"/>
              <a:gd name="connsiteX9" fmla="*/ 8976536 w 9671109"/>
              <a:gd name="connsiteY9" fmla="*/ 8101906 h 10772534"/>
              <a:gd name="connsiteX10" fmla="*/ 8565989 w 9671109"/>
              <a:gd name="connsiteY10" fmla="*/ 8381824 h 10772534"/>
              <a:gd name="connsiteX11" fmla="*/ 8080797 w 9671109"/>
              <a:gd name="connsiteY11" fmla="*/ 9090951 h 10772534"/>
              <a:gd name="connsiteX12" fmla="*/ 7054430 w 9671109"/>
              <a:gd name="connsiteY12" fmla="*/ 9688108 h 10772534"/>
              <a:gd name="connsiteX13" fmla="*/ 7632927 w 9671109"/>
              <a:gd name="connsiteY13" fmla="*/ 10415899 h 10772534"/>
              <a:gd name="connsiteX14" fmla="*/ 6867818 w 9671109"/>
              <a:gd name="connsiteY14" fmla="*/ 10714478 h 10772534"/>
              <a:gd name="connsiteX15" fmla="*/ 5654838 w 9671109"/>
              <a:gd name="connsiteY15" fmla="*/ 10733139 h 10772534"/>
              <a:gd name="connsiteX16" fmla="*/ 4441858 w 9671109"/>
              <a:gd name="connsiteY16" fmla="*/ 10546527 h 10772534"/>
              <a:gd name="connsiteX17" fmla="*/ 3826038 w 9671109"/>
              <a:gd name="connsiteY17" fmla="*/ 10453220 h 10772534"/>
              <a:gd name="connsiteX18" fmla="*/ 2519752 w 9671109"/>
              <a:gd name="connsiteY18" fmla="*/ 10751800 h 10772534"/>
              <a:gd name="connsiteX19" fmla="*/ 1474724 w 9671109"/>
              <a:gd name="connsiteY19" fmla="*/ 10714478 h 10772534"/>
              <a:gd name="connsiteX20" fmla="*/ 1288111 w 9671109"/>
              <a:gd name="connsiteY20" fmla="*/ 10453220 h 10772534"/>
              <a:gd name="connsiteX21" fmla="*/ 933548 w 9671109"/>
              <a:gd name="connsiteY21" fmla="*/ 9968029 h 10772534"/>
              <a:gd name="connsiteX22" fmla="*/ 896226 w 9671109"/>
              <a:gd name="connsiteY22" fmla="*/ 9576143 h 10772534"/>
              <a:gd name="connsiteX23" fmla="*/ 765597 w 9671109"/>
              <a:gd name="connsiteY23" fmla="*/ 9072290 h 10772534"/>
              <a:gd name="connsiteX24" fmla="*/ 970870 w 9671109"/>
              <a:gd name="connsiteY24" fmla="*/ 8792371 h 10772534"/>
              <a:gd name="connsiteX25" fmla="*/ 690952 w 9671109"/>
              <a:gd name="connsiteY25" fmla="*/ 7728682 h 10772534"/>
              <a:gd name="connsiteX26" fmla="*/ 989532 w 9671109"/>
              <a:gd name="connsiteY26" fmla="*/ 6814282 h 10772534"/>
              <a:gd name="connsiteX27" fmla="*/ 504340 w 9671109"/>
              <a:gd name="connsiteY27" fmla="*/ 5078788 h 10772534"/>
              <a:gd name="connsiteX28" fmla="*/ 187099 w 9671109"/>
              <a:gd name="connsiteY28" fmla="*/ 4574935 h 10772534"/>
              <a:gd name="connsiteX29" fmla="*/ 149777 w 9671109"/>
              <a:gd name="connsiteY29" fmla="*/ 3772502 h 10772534"/>
              <a:gd name="connsiteX30" fmla="*/ 487 w 9671109"/>
              <a:gd name="connsiteY30" fmla="*/ 3753841 h 10772534"/>
              <a:gd name="connsiteX31" fmla="*/ 205761 w 9671109"/>
              <a:gd name="connsiteY31" fmla="*/ 3100697 h 10772534"/>
              <a:gd name="connsiteX32" fmla="*/ 392373 w 9671109"/>
              <a:gd name="connsiteY32" fmla="*/ 2671490 h 10772534"/>
              <a:gd name="connsiteX33" fmla="*/ 690952 w 9671109"/>
              <a:gd name="connsiteY33" fmla="*/ 2260943 h 10772534"/>
              <a:gd name="connsiteX34" fmla="*/ 1138821 w 9671109"/>
              <a:gd name="connsiteY34" fmla="*/ 1962363 h 10772534"/>
              <a:gd name="connsiteX35" fmla="*/ 1325434 w 9671109"/>
              <a:gd name="connsiteY35" fmla="*/ 1701106 h 10772534"/>
              <a:gd name="connsiteX36" fmla="*/ 989532 w 9671109"/>
              <a:gd name="connsiteY36" fmla="*/ 1365204 h 10772534"/>
              <a:gd name="connsiteX37" fmla="*/ 597646 w 9671109"/>
              <a:gd name="connsiteY37" fmla="*/ 1477171 h 10772534"/>
              <a:gd name="connsiteX38" fmla="*/ 112454 w 9671109"/>
              <a:gd name="connsiteY38" fmla="*/ 1589139 h 10772534"/>
              <a:gd name="connsiteX39" fmla="*/ 560324 w 9671109"/>
              <a:gd name="connsiteY39" fmla="*/ 1178592 h 10772534"/>
              <a:gd name="connsiteX40" fmla="*/ 802919 w 9671109"/>
              <a:gd name="connsiteY40" fmla="*/ 1178592 h 10772534"/>
              <a:gd name="connsiteX41" fmla="*/ 690952 w 9671109"/>
              <a:gd name="connsiteY41" fmla="*/ 880012 h 10772534"/>
              <a:gd name="connsiteX42" fmla="*/ 1101499 w 9671109"/>
              <a:gd name="connsiteY42" fmla="*/ 656078 h 10772534"/>
              <a:gd name="connsiteX43" fmla="*/ 1941254 w 9671109"/>
              <a:gd name="connsiteY43" fmla="*/ 712061 h 10772534"/>
              <a:gd name="connsiteX44" fmla="*/ 2594397 w 9671109"/>
              <a:gd name="connsiteY44" fmla="*/ 1103947 h 10772534"/>
              <a:gd name="connsiteX45" fmla="*/ 3004944 w 9671109"/>
              <a:gd name="connsiteY45" fmla="*/ 1178592 h 10772534"/>
              <a:gd name="connsiteX46" fmla="*/ 3620764 w 9671109"/>
              <a:gd name="connsiteY46" fmla="*/ 320175 h 10772534"/>
              <a:gd name="connsiteX47" fmla="*/ 4087295 w 9671109"/>
              <a:gd name="connsiteY47" fmla="*/ 170886 h 10772534"/>
              <a:gd name="connsiteX48" fmla="*/ 5468226 w 9671109"/>
              <a:gd name="connsiteY48" fmla="*/ 2935 h 10772534"/>
              <a:gd name="connsiteX49" fmla="*/ 6699866 w 9671109"/>
              <a:gd name="connsiteY49" fmla="*/ 320175 h 10772534"/>
              <a:gd name="connsiteX50" fmla="*/ 7091752 w 9671109"/>
              <a:gd name="connsiteY50" fmla="*/ 786706 h 10772534"/>
              <a:gd name="connsiteX51" fmla="*/ 7141775 w 9671109"/>
              <a:gd name="connsiteY51" fmla="*/ 1701884 h 10772534"/>
              <a:gd name="connsiteX0" fmla="*/ 7141385 w 9669567"/>
              <a:gd name="connsiteY0" fmla="*/ 1702272 h 10772534"/>
              <a:gd name="connsiteX1" fmla="*/ 7706407 w 9669567"/>
              <a:gd name="connsiteY1" fmla="*/ 2494469 h 10772534"/>
              <a:gd name="connsiteX2" fmla="*/ 8099459 w 9669567"/>
              <a:gd name="connsiteY2" fmla="*/ 3716518 h 10772534"/>
              <a:gd name="connsiteX3" fmla="*/ 8510005 w 9669567"/>
              <a:gd name="connsiteY3" fmla="*/ 4854853 h 10772534"/>
              <a:gd name="connsiteX4" fmla="*/ 8752602 w 9669567"/>
              <a:gd name="connsiteY4" fmla="*/ 5750592 h 10772534"/>
              <a:gd name="connsiteX5" fmla="*/ 9480389 w 9669567"/>
              <a:gd name="connsiteY5" fmla="*/ 5881220 h 10772534"/>
              <a:gd name="connsiteX6" fmla="*/ 9405744 w 9669567"/>
              <a:gd name="connsiteY6" fmla="*/ 6254445 h 10772534"/>
              <a:gd name="connsiteX7" fmla="*/ 9667001 w 9669567"/>
              <a:gd name="connsiteY7" fmla="*/ 6664992 h 10772534"/>
              <a:gd name="connsiteX8" fmla="*/ 9219132 w 9669567"/>
              <a:gd name="connsiteY8" fmla="*/ 7542070 h 10772534"/>
              <a:gd name="connsiteX9" fmla="*/ 8976536 w 9669567"/>
              <a:gd name="connsiteY9" fmla="*/ 8101906 h 10772534"/>
              <a:gd name="connsiteX10" fmla="*/ 8565989 w 9669567"/>
              <a:gd name="connsiteY10" fmla="*/ 8381824 h 10772534"/>
              <a:gd name="connsiteX11" fmla="*/ 8080797 w 9669567"/>
              <a:gd name="connsiteY11" fmla="*/ 9090951 h 10772534"/>
              <a:gd name="connsiteX12" fmla="*/ 7054430 w 9669567"/>
              <a:gd name="connsiteY12" fmla="*/ 9688108 h 10772534"/>
              <a:gd name="connsiteX13" fmla="*/ 7632927 w 9669567"/>
              <a:gd name="connsiteY13" fmla="*/ 10415899 h 10772534"/>
              <a:gd name="connsiteX14" fmla="*/ 6867818 w 9669567"/>
              <a:gd name="connsiteY14" fmla="*/ 10714478 h 10772534"/>
              <a:gd name="connsiteX15" fmla="*/ 5654838 w 9669567"/>
              <a:gd name="connsiteY15" fmla="*/ 10733139 h 10772534"/>
              <a:gd name="connsiteX16" fmla="*/ 4441858 w 9669567"/>
              <a:gd name="connsiteY16" fmla="*/ 10546527 h 10772534"/>
              <a:gd name="connsiteX17" fmla="*/ 3826038 w 9669567"/>
              <a:gd name="connsiteY17" fmla="*/ 10453220 h 10772534"/>
              <a:gd name="connsiteX18" fmla="*/ 2519752 w 9669567"/>
              <a:gd name="connsiteY18" fmla="*/ 10751800 h 10772534"/>
              <a:gd name="connsiteX19" fmla="*/ 1474724 w 9669567"/>
              <a:gd name="connsiteY19" fmla="*/ 10714478 h 10772534"/>
              <a:gd name="connsiteX20" fmla="*/ 1288111 w 9669567"/>
              <a:gd name="connsiteY20" fmla="*/ 10453220 h 10772534"/>
              <a:gd name="connsiteX21" fmla="*/ 933548 w 9669567"/>
              <a:gd name="connsiteY21" fmla="*/ 9968029 h 10772534"/>
              <a:gd name="connsiteX22" fmla="*/ 896226 w 9669567"/>
              <a:gd name="connsiteY22" fmla="*/ 9576143 h 10772534"/>
              <a:gd name="connsiteX23" fmla="*/ 765597 w 9669567"/>
              <a:gd name="connsiteY23" fmla="*/ 9072290 h 10772534"/>
              <a:gd name="connsiteX24" fmla="*/ 970870 w 9669567"/>
              <a:gd name="connsiteY24" fmla="*/ 8792371 h 10772534"/>
              <a:gd name="connsiteX25" fmla="*/ 690952 w 9669567"/>
              <a:gd name="connsiteY25" fmla="*/ 7728682 h 10772534"/>
              <a:gd name="connsiteX26" fmla="*/ 989532 w 9669567"/>
              <a:gd name="connsiteY26" fmla="*/ 6814282 h 10772534"/>
              <a:gd name="connsiteX27" fmla="*/ 504340 w 9669567"/>
              <a:gd name="connsiteY27" fmla="*/ 5078788 h 10772534"/>
              <a:gd name="connsiteX28" fmla="*/ 187099 w 9669567"/>
              <a:gd name="connsiteY28" fmla="*/ 4574935 h 10772534"/>
              <a:gd name="connsiteX29" fmla="*/ 149777 w 9669567"/>
              <a:gd name="connsiteY29" fmla="*/ 3772502 h 10772534"/>
              <a:gd name="connsiteX30" fmla="*/ 487 w 9669567"/>
              <a:gd name="connsiteY30" fmla="*/ 3753841 h 10772534"/>
              <a:gd name="connsiteX31" fmla="*/ 205761 w 9669567"/>
              <a:gd name="connsiteY31" fmla="*/ 3100697 h 10772534"/>
              <a:gd name="connsiteX32" fmla="*/ 392373 w 9669567"/>
              <a:gd name="connsiteY32" fmla="*/ 2671490 h 10772534"/>
              <a:gd name="connsiteX33" fmla="*/ 690952 w 9669567"/>
              <a:gd name="connsiteY33" fmla="*/ 2260943 h 10772534"/>
              <a:gd name="connsiteX34" fmla="*/ 1138821 w 9669567"/>
              <a:gd name="connsiteY34" fmla="*/ 1962363 h 10772534"/>
              <a:gd name="connsiteX35" fmla="*/ 1325434 w 9669567"/>
              <a:gd name="connsiteY35" fmla="*/ 1701106 h 10772534"/>
              <a:gd name="connsiteX36" fmla="*/ 989532 w 9669567"/>
              <a:gd name="connsiteY36" fmla="*/ 1365204 h 10772534"/>
              <a:gd name="connsiteX37" fmla="*/ 597646 w 9669567"/>
              <a:gd name="connsiteY37" fmla="*/ 1477171 h 10772534"/>
              <a:gd name="connsiteX38" fmla="*/ 112454 w 9669567"/>
              <a:gd name="connsiteY38" fmla="*/ 1589139 h 10772534"/>
              <a:gd name="connsiteX39" fmla="*/ 560324 w 9669567"/>
              <a:gd name="connsiteY39" fmla="*/ 1178592 h 10772534"/>
              <a:gd name="connsiteX40" fmla="*/ 802919 w 9669567"/>
              <a:gd name="connsiteY40" fmla="*/ 1178592 h 10772534"/>
              <a:gd name="connsiteX41" fmla="*/ 690952 w 9669567"/>
              <a:gd name="connsiteY41" fmla="*/ 880012 h 10772534"/>
              <a:gd name="connsiteX42" fmla="*/ 1101499 w 9669567"/>
              <a:gd name="connsiteY42" fmla="*/ 656078 h 10772534"/>
              <a:gd name="connsiteX43" fmla="*/ 1941254 w 9669567"/>
              <a:gd name="connsiteY43" fmla="*/ 712061 h 10772534"/>
              <a:gd name="connsiteX44" fmla="*/ 2594397 w 9669567"/>
              <a:gd name="connsiteY44" fmla="*/ 1103947 h 10772534"/>
              <a:gd name="connsiteX45" fmla="*/ 3004944 w 9669567"/>
              <a:gd name="connsiteY45" fmla="*/ 1178592 h 10772534"/>
              <a:gd name="connsiteX46" fmla="*/ 3620764 w 9669567"/>
              <a:gd name="connsiteY46" fmla="*/ 320175 h 10772534"/>
              <a:gd name="connsiteX47" fmla="*/ 4087295 w 9669567"/>
              <a:gd name="connsiteY47" fmla="*/ 170886 h 10772534"/>
              <a:gd name="connsiteX48" fmla="*/ 5468226 w 9669567"/>
              <a:gd name="connsiteY48" fmla="*/ 2935 h 10772534"/>
              <a:gd name="connsiteX49" fmla="*/ 6699866 w 9669567"/>
              <a:gd name="connsiteY49" fmla="*/ 320175 h 10772534"/>
              <a:gd name="connsiteX50" fmla="*/ 7091752 w 9669567"/>
              <a:gd name="connsiteY50" fmla="*/ 786706 h 10772534"/>
              <a:gd name="connsiteX51" fmla="*/ 7141775 w 9669567"/>
              <a:gd name="connsiteY51" fmla="*/ 1701884 h 10772534"/>
              <a:gd name="connsiteX0" fmla="*/ 7141385 w 9669567"/>
              <a:gd name="connsiteY0" fmla="*/ 1702272 h 10772534"/>
              <a:gd name="connsiteX1" fmla="*/ 7706407 w 9669567"/>
              <a:gd name="connsiteY1" fmla="*/ 2494469 h 10772534"/>
              <a:gd name="connsiteX2" fmla="*/ 8099459 w 9669567"/>
              <a:gd name="connsiteY2" fmla="*/ 3716518 h 10772534"/>
              <a:gd name="connsiteX3" fmla="*/ 8510005 w 9669567"/>
              <a:gd name="connsiteY3" fmla="*/ 4854853 h 10772534"/>
              <a:gd name="connsiteX4" fmla="*/ 8752602 w 9669567"/>
              <a:gd name="connsiteY4" fmla="*/ 5750592 h 10772534"/>
              <a:gd name="connsiteX5" fmla="*/ 9480389 w 9669567"/>
              <a:gd name="connsiteY5" fmla="*/ 5881220 h 10772534"/>
              <a:gd name="connsiteX6" fmla="*/ 9405744 w 9669567"/>
              <a:gd name="connsiteY6" fmla="*/ 6254445 h 10772534"/>
              <a:gd name="connsiteX7" fmla="*/ 9667001 w 9669567"/>
              <a:gd name="connsiteY7" fmla="*/ 6664992 h 10772534"/>
              <a:gd name="connsiteX8" fmla="*/ 9219132 w 9669567"/>
              <a:gd name="connsiteY8" fmla="*/ 7542070 h 10772534"/>
              <a:gd name="connsiteX9" fmla="*/ 9013859 w 9669567"/>
              <a:gd name="connsiteY9" fmla="*/ 7989939 h 10772534"/>
              <a:gd name="connsiteX10" fmla="*/ 8565989 w 9669567"/>
              <a:gd name="connsiteY10" fmla="*/ 8381824 h 10772534"/>
              <a:gd name="connsiteX11" fmla="*/ 8080797 w 9669567"/>
              <a:gd name="connsiteY11" fmla="*/ 9090951 h 10772534"/>
              <a:gd name="connsiteX12" fmla="*/ 7054430 w 9669567"/>
              <a:gd name="connsiteY12" fmla="*/ 9688108 h 10772534"/>
              <a:gd name="connsiteX13" fmla="*/ 7632927 w 9669567"/>
              <a:gd name="connsiteY13" fmla="*/ 10415899 h 10772534"/>
              <a:gd name="connsiteX14" fmla="*/ 6867818 w 9669567"/>
              <a:gd name="connsiteY14" fmla="*/ 10714478 h 10772534"/>
              <a:gd name="connsiteX15" fmla="*/ 5654838 w 9669567"/>
              <a:gd name="connsiteY15" fmla="*/ 10733139 h 10772534"/>
              <a:gd name="connsiteX16" fmla="*/ 4441858 w 9669567"/>
              <a:gd name="connsiteY16" fmla="*/ 10546527 h 10772534"/>
              <a:gd name="connsiteX17" fmla="*/ 3826038 w 9669567"/>
              <a:gd name="connsiteY17" fmla="*/ 10453220 h 10772534"/>
              <a:gd name="connsiteX18" fmla="*/ 2519752 w 9669567"/>
              <a:gd name="connsiteY18" fmla="*/ 10751800 h 10772534"/>
              <a:gd name="connsiteX19" fmla="*/ 1474724 w 9669567"/>
              <a:gd name="connsiteY19" fmla="*/ 10714478 h 10772534"/>
              <a:gd name="connsiteX20" fmla="*/ 1288111 w 9669567"/>
              <a:gd name="connsiteY20" fmla="*/ 10453220 h 10772534"/>
              <a:gd name="connsiteX21" fmla="*/ 933548 w 9669567"/>
              <a:gd name="connsiteY21" fmla="*/ 9968029 h 10772534"/>
              <a:gd name="connsiteX22" fmla="*/ 896226 w 9669567"/>
              <a:gd name="connsiteY22" fmla="*/ 9576143 h 10772534"/>
              <a:gd name="connsiteX23" fmla="*/ 765597 w 9669567"/>
              <a:gd name="connsiteY23" fmla="*/ 9072290 h 10772534"/>
              <a:gd name="connsiteX24" fmla="*/ 970870 w 9669567"/>
              <a:gd name="connsiteY24" fmla="*/ 8792371 h 10772534"/>
              <a:gd name="connsiteX25" fmla="*/ 690952 w 9669567"/>
              <a:gd name="connsiteY25" fmla="*/ 7728682 h 10772534"/>
              <a:gd name="connsiteX26" fmla="*/ 989532 w 9669567"/>
              <a:gd name="connsiteY26" fmla="*/ 6814282 h 10772534"/>
              <a:gd name="connsiteX27" fmla="*/ 504340 w 9669567"/>
              <a:gd name="connsiteY27" fmla="*/ 5078788 h 10772534"/>
              <a:gd name="connsiteX28" fmla="*/ 187099 w 9669567"/>
              <a:gd name="connsiteY28" fmla="*/ 4574935 h 10772534"/>
              <a:gd name="connsiteX29" fmla="*/ 149777 w 9669567"/>
              <a:gd name="connsiteY29" fmla="*/ 3772502 h 10772534"/>
              <a:gd name="connsiteX30" fmla="*/ 487 w 9669567"/>
              <a:gd name="connsiteY30" fmla="*/ 3753841 h 10772534"/>
              <a:gd name="connsiteX31" fmla="*/ 205761 w 9669567"/>
              <a:gd name="connsiteY31" fmla="*/ 3100697 h 10772534"/>
              <a:gd name="connsiteX32" fmla="*/ 392373 w 9669567"/>
              <a:gd name="connsiteY32" fmla="*/ 2671490 h 10772534"/>
              <a:gd name="connsiteX33" fmla="*/ 690952 w 9669567"/>
              <a:gd name="connsiteY33" fmla="*/ 2260943 h 10772534"/>
              <a:gd name="connsiteX34" fmla="*/ 1138821 w 9669567"/>
              <a:gd name="connsiteY34" fmla="*/ 1962363 h 10772534"/>
              <a:gd name="connsiteX35" fmla="*/ 1325434 w 9669567"/>
              <a:gd name="connsiteY35" fmla="*/ 1701106 h 10772534"/>
              <a:gd name="connsiteX36" fmla="*/ 989532 w 9669567"/>
              <a:gd name="connsiteY36" fmla="*/ 1365204 h 10772534"/>
              <a:gd name="connsiteX37" fmla="*/ 597646 w 9669567"/>
              <a:gd name="connsiteY37" fmla="*/ 1477171 h 10772534"/>
              <a:gd name="connsiteX38" fmla="*/ 112454 w 9669567"/>
              <a:gd name="connsiteY38" fmla="*/ 1589139 h 10772534"/>
              <a:gd name="connsiteX39" fmla="*/ 560324 w 9669567"/>
              <a:gd name="connsiteY39" fmla="*/ 1178592 h 10772534"/>
              <a:gd name="connsiteX40" fmla="*/ 802919 w 9669567"/>
              <a:gd name="connsiteY40" fmla="*/ 1178592 h 10772534"/>
              <a:gd name="connsiteX41" fmla="*/ 690952 w 9669567"/>
              <a:gd name="connsiteY41" fmla="*/ 880012 h 10772534"/>
              <a:gd name="connsiteX42" fmla="*/ 1101499 w 9669567"/>
              <a:gd name="connsiteY42" fmla="*/ 656078 h 10772534"/>
              <a:gd name="connsiteX43" fmla="*/ 1941254 w 9669567"/>
              <a:gd name="connsiteY43" fmla="*/ 712061 h 10772534"/>
              <a:gd name="connsiteX44" fmla="*/ 2594397 w 9669567"/>
              <a:gd name="connsiteY44" fmla="*/ 1103947 h 10772534"/>
              <a:gd name="connsiteX45" fmla="*/ 3004944 w 9669567"/>
              <a:gd name="connsiteY45" fmla="*/ 1178592 h 10772534"/>
              <a:gd name="connsiteX46" fmla="*/ 3620764 w 9669567"/>
              <a:gd name="connsiteY46" fmla="*/ 320175 h 10772534"/>
              <a:gd name="connsiteX47" fmla="*/ 4087295 w 9669567"/>
              <a:gd name="connsiteY47" fmla="*/ 170886 h 10772534"/>
              <a:gd name="connsiteX48" fmla="*/ 5468226 w 9669567"/>
              <a:gd name="connsiteY48" fmla="*/ 2935 h 10772534"/>
              <a:gd name="connsiteX49" fmla="*/ 6699866 w 9669567"/>
              <a:gd name="connsiteY49" fmla="*/ 320175 h 10772534"/>
              <a:gd name="connsiteX50" fmla="*/ 7091752 w 9669567"/>
              <a:gd name="connsiteY50" fmla="*/ 786706 h 10772534"/>
              <a:gd name="connsiteX51" fmla="*/ 7141775 w 9669567"/>
              <a:gd name="connsiteY51" fmla="*/ 1701884 h 10772534"/>
              <a:gd name="connsiteX0" fmla="*/ 7141385 w 9669567"/>
              <a:gd name="connsiteY0" fmla="*/ 1702272 h 10772534"/>
              <a:gd name="connsiteX1" fmla="*/ 7706407 w 9669567"/>
              <a:gd name="connsiteY1" fmla="*/ 2494469 h 10772534"/>
              <a:gd name="connsiteX2" fmla="*/ 8099459 w 9669567"/>
              <a:gd name="connsiteY2" fmla="*/ 3716518 h 10772534"/>
              <a:gd name="connsiteX3" fmla="*/ 8510005 w 9669567"/>
              <a:gd name="connsiteY3" fmla="*/ 4854853 h 10772534"/>
              <a:gd name="connsiteX4" fmla="*/ 8752602 w 9669567"/>
              <a:gd name="connsiteY4" fmla="*/ 5750592 h 10772534"/>
              <a:gd name="connsiteX5" fmla="*/ 9480389 w 9669567"/>
              <a:gd name="connsiteY5" fmla="*/ 5881220 h 10772534"/>
              <a:gd name="connsiteX6" fmla="*/ 9405744 w 9669567"/>
              <a:gd name="connsiteY6" fmla="*/ 6254445 h 10772534"/>
              <a:gd name="connsiteX7" fmla="*/ 9667001 w 9669567"/>
              <a:gd name="connsiteY7" fmla="*/ 6664992 h 10772534"/>
              <a:gd name="connsiteX8" fmla="*/ 9219132 w 9669567"/>
              <a:gd name="connsiteY8" fmla="*/ 7542070 h 10772534"/>
              <a:gd name="connsiteX9" fmla="*/ 9013859 w 9669567"/>
              <a:gd name="connsiteY9" fmla="*/ 7989939 h 10772534"/>
              <a:gd name="connsiteX10" fmla="*/ 8565989 w 9669567"/>
              <a:gd name="connsiteY10" fmla="*/ 8381824 h 10772534"/>
              <a:gd name="connsiteX11" fmla="*/ 8006152 w 9669567"/>
              <a:gd name="connsiteY11" fmla="*/ 8997645 h 10772534"/>
              <a:gd name="connsiteX12" fmla="*/ 7054430 w 9669567"/>
              <a:gd name="connsiteY12" fmla="*/ 9688108 h 10772534"/>
              <a:gd name="connsiteX13" fmla="*/ 7632927 w 9669567"/>
              <a:gd name="connsiteY13" fmla="*/ 10415899 h 10772534"/>
              <a:gd name="connsiteX14" fmla="*/ 6867818 w 9669567"/>
              <a:gd name="connsiteY14" fmla="*/ 10714478 h 10772534"/>
              <a:gd name="connsiteX15" fmla="*/ 5654838 w 9669567"/>
              <a:gd name="connsiteY15" fmla="*/ 10733139 h 10772534"/>
              <a:gd name="connsiteX16" fmla="*/ 4441858 w 9669567"/>
              <a:gd name="connsiteY16" fmla="*/ 10546527 h 10772534"/>
              <a:gd name="connsiteX17" fmla="*/ 3826038 w 9669567"/>
              <a:gd name="connsiteY17" fmla="*/ 10453220 h 10772534"/>
              <a:gd name="connsiteX18" fmla="*/ 2519752 w 9669567"/>
              <a:gd name="connsiteY18" fmla="*/ 10751800 h 10772534"/>
              <a:gd name="connsiteX19" fmla="*/ 1474724 w 9669567"/>
              <a:gd name="connsiteY19" fmla="*/ 10714478 h 10772534"/>
              <a:gd name="connsiteX20" fmla="*/ 1288111 w 9669567"/>
              <a:gd name="connsiteY20" fmla="*/ 10453220 h 10772534"/>
              <a:gd name="connsiteX21" fmla="*/ 933548 w 9669567"/>
              <a:gd name="connsiteY21" fmla="*/ 9968029 h 10772534"/>
              <a:gd name="connsiteX22" fmla="*/ 896226 w 9669567"/>
              <a:gd name="connsiteY22" fmla="*/ 9576143 h 10772534"/>
              <a:gd name="connsiteX23" fmla="*/ 765597 w 9669567"/>
              <a:gd name="connsiteY23" fmla="*/ 9072290 h 10772534"/>
              <a:gd name="connsiteX24" fmla="*/ 970870 w 9669567"/>
              <a:gd name="connsiteY24" fmla="*/ 8792371 h 10772534"/>
              <a:gd name="connsiteX25" fmla="*/ 690952 w 9669567"/>
              <a:gd name="connsiteY25" fmla="*/ 7728682 h 10772534"/>
              <a:gd name="connsiteX26" fmla="*/ 989532 w 9669567"/>
              <a:gd name="connsiteY26" fmla="*/ 6814282 h 10772534"/>
              <a:gd name="connsiteX27" fmla="*/ 504340 w 9669567"/>
              <a:gd name="connsiteY27" fmla="*/ 5078788 h 10772534"/>
              <a:gd name="connsiteX28" fmla="*/ 187099 w 9669567"/>
              <a:gd name="connsiteY28" fmla="*/ 4574935 h 10772534"/>
              <a:gd name="connsiteX29" fmla="*/ 149777 w 9669567"/>
              <a:gd name="connsiteY29" fmla="*/ 3772502 h 10772534"/>
              <a:gd name="connsiteX30" fmla="*/ 487 w 9669567"/>
              <a:gd name="connsiteY30" fmla="*/ 3753841 h 10772534"/>
              <a:gd name="connsiteX31" fmla="*/ 205761 w 9669567"/>
              <a:gd name="connsiteY31" fmla="*/ 3100697 h 10772534"/>
              <a:gd name="connsiteX32" fmla="*/ 392373 w 9669567"/>
              <a:gd name="connsiteY32" fmla="*/ 2671490 h 10772534"/>
              <a:gd name="connsiteX33" fmla="*/ 690952 w 9669567"/>
              <a:gd name="connsiteY33" fmla="*/ 2260943 h 10772534"/>
              <a:gd name="connsiteX34" fmla="*/ 1138821 w 9669567"/>
              <a:gd name="connsiteY34" fmla="*/ 1962363 h 10772534"/>
              <a:gd name="connsiteX35" fmla="*/ 1325434 w 9669567"/>
              <a:gd name="connsiteY35" fmla="*/ 1701106 h 10772534"/>
              <a:gd name="connsiteX36" fmla="*/ 989532 w 9669567"/>
              <a:gd name="connsiteY36" fmla="*/ 1365204 h 10772534"/>
              <a:gd name="connsiteX37" fmla="*/ 597646 w 9669567"/>
              <a:gd name="connsiteY37" fmla="*/ 1477171 h 10772534"/>
              <a:gd name="connsiteX38" fmla="*/ 112454 w 9669567"/>
              <a:gd name="connsiteY38" fmla="*/ 1589139 h 10772534"/>
              <a:gd name="connsiteX39" fmla="*/ 560324 w 9669567"/>
              <a:gd name="connsiteY39" fmla="*/ 1178592 h 10772534"/>
              <a:gd name="connsiteX40" fmla="*/ 802919 w 9669567"/>
              <a:gd name="connsiteY40" fmla="*/ 1178592 h 10772534"/>
              <a:gd name="connsiteX41" fmla="*/ 690952 w 9669567"/>
              <a:gd name="connsiteY41" fmla="*/ 880012 h 10772534"/>
              <a:gd name="connsiteX42" fmla="*/ 1101499 w 9669567"/>
              <a:gd name="connsiteY42" fmla="*/ 656078 h 10772534"/>
              <a:gd name="connsiteX43" fmla="*/ 1941254 w 9669567"/>
              <a:gd name="connsiteY43" fmla="*/ 712061 h 10772534"/>
              <a:gd name="connsiteX44" fmla="*/ 2594397 w 9669567"/>
              <a:gd name="connsiteY44" fmla="*/ 1103947 h 10772534"/>
              <a:gd name="connsiteX45" fmla="*/ 3004944 w 9669567"/>
              <a:gd name="connsiteY45" fmla="*/ 1178592 h 10772534"/>
              <a:gd name="connsiteX46" fmla="*/ 3620764 w 9669567"/>
              <a:gd name="connsiteY46" fmla="*/ 320175 h 10772534"/>
              <a:gd name="connsiteX47" fmla="*/ 4087295 w 9669567"/>
              <a:gd name="connsiteY47" fmla="*/ 170886 h 10772534"/>
              <a:gd name="connsiteX48" fmla="*/ 5468226 w 9669567"/>
              <a:gd name="connsiteY48" fmla="*/ 2935 h 10772534"/>
              <a:gd name="connsiteX49" fmla="*/ 6699866 w 9669567"/>
              <a:gd name="connsiteY49" fmla="*/ 320175 h 10772534"/>
              <a:gd name="connsiteX50" fmla="*/ 7091752 w 9669567"/>
              <a:gd name="connsiteY50" fmla="*/ 786706 h 10772534"/>
              <a:gd name="connsiteX51" fmla="*/ 7141775 w 9669567"/>
              <a:gd name="connsiteY51" fmla="*/ 1701884 h 10772534"/>
              <a:gd name="connsiteX0" fmla="*/ 7141385 w 9669567"/>
              <a:gd name="connsiteY0" fmla="*/ 1702272 h 10772534"/>
              <a:gd name="connsiteX1" fmla="*/ 7706407 w 9669567"/>
              <a:gd name="connsiteY1" fmla="*/ 2494469 h 10772534"/>
              <a:gd name="connsiteX2" fmla="*/ 8099459 w 9669567"/>
              <a:gd name="connsiteY2" fmla="*/ 3716518 h 10772534"/>
              <a:gd name="connsiteX3" fmla="*/ 8510005 w 9669567"/>
              <a:gd name="connsiteY3" fmla="*/ 4854853 h 10772534"/>
              <a:gd name="connsiteX4" fmla="*/ 8752602 w 9669567"/>
              <a:gd name="connsiteY4" fmla="*/ 5750592 h 10772534"/>
              <a:gd name="connsiteX5" fmla="*/ 9480389 w 9669567"/>
              <a:gd name="connsiteY5" fmla="*/ 5881220 h 10772534"/>
              <a:gd name="connsiteX6" fmla="*/ 9405744 w 9669567"/>
              <a:gd name="connsiteY6" fmla="*/ 6254445 h 10772534"/>
              <a:gd name="connsiteX7" fmla="*/ 9667001 w 9669567"/>
              <a:gd name="connsiteY7" fmla="*/ 6664992 h 10772534"/>
              <a:gd name="connsiteX8" fmla="*/ 9219132 w 9669567"/>
              <a:gd name="connsiteY8" fmla="*/ 7542070 h 10772534"/>
              <a:gd name="connsiteX9" fmla="*/ 9013859 w 9669567"/>
              <a:gd name="connsiteY9" fmla="*/ 7989939 h 10772534"/>
              <a:gd name="connsiteX10" fmla="*/ 8565989 w 9669567"/>
              <a:gd name="connsiteY10" fmla="*/ 8381824 h 10772534"/>
              <a:gd name="connsiteX11" fmla="*/ 8006152 w 9669567"/>
              <a:gd name="connsiteY11" fmla="*/ 8997645 h 10772534"/>
              <a:gd name="connsiteX12" fmla="*/ 7054430 w 9669567"/>
              <a:gd name="connsiteY12" fmla="*/ 9688108 h 10772534"/>
              <a:gd name="connsiteX13" fmla="*/ 7632927 w 9669567"/>
              <a:gd name="connsiteY13" fmla="*/ 10415899 h 10772534"/>
              <a:gd name="connsiteX14" fmla="*/ 6867818 w 9669567"/>
              <a:gd name="connsiteY14" fmla="*/ 10714478 h 10772534"/>
              <a:gd name="connsiteX15" fmla="*/ 5654838 w 9669567"/>
              <a:gd name="connsiteY15" fmla="*/ 10733139 h 10772534"/>
              <a:gd name="connsiteX16" fmla="*/ 4441858 w 9669567"/>
              <a:gd name="connsiteY16" fmla="*/ 10546527 h 10772534"/>
              <a:gd name="connsiteX17" fmla="*/ 3826038 w 9669567"/>
              <a:gd name="connsiteY17" fmla="*/ 10453220 h 10772534"/>
              <a:gd name="connsiteX18" fmla="*/ 2519752 w 9669567"/>
              <a:gd name="connsiteY18" fmla="*/ 10751800 h 10772534"/>
              <a:gd name="connsiteX19" fmla="*/ 1474724 w 9669567"/>
              <a:gd name="connsiteY19" fmla="*/ 10714478 h 10772534"/>
              <a:gd name="connsiteX20" fmla="*/ 1288111 w 9669567"/>
              <a:gd name="connsiteY20" fmla="*/ 10453220 h 10772534"/>
              <a:gd name="connsiteX21" fmla="*/ 933548 w 9669567"/>
              <a:gd name="connsiteY21" fmla="*/ 9968029 h 10772534"/>
              <a:gd name="connsiteX22" fmla="*/ 896226 w 9669567"/>
              <a:gd name="connsiteY22" fmla="*/ 9576143 h 10772534"/>
              <a:gd name="connsiteX23" fmla="*/ 765597 w 9669567"/>
              <a:gd name="connsiteY23" fmla="*/ 9072290 h 10772534"/>
              <a:gd name="connsiteX24" fmla="*/ 970870 w 9669567"/>
              <a:gd name="connsiteY24" fmla="*/ 8792371 h 10772534"/>
              <a:gd name="connsiteX25" fmla="*/ 690952 w 9669567"/>
              <a:gd name="connsiteY25" fmla="*/ 7728682 h 10772534"/>
              <a:gd name="connsiteX26" fmla="*/ 989532 w 9669567"/>
              <a:gd name="connsiteY26" fmla="*/ 6814282 h 10772534"/>
              <a:gd name="connsiteX27" fmla="*/ 448357 w 9669567"/>
              <a:gd name="connsiteY27" fmla="*/ 5153433 h 10772534"/>
              <a:gd name="connsiteX28" fmla="*/ 187099 w 9669567"/>
              <a:gd name="connsiteY28" fmla="*/ 4574935 h 10772534"/>
              <a:gd name="connsiteX29" fmla="*/ 149777 w 9669567"/>
              <a:gd name="connsiteY29" fmla="*/ 3772502 h 10772534"/>
              <a:gd name="connsiteX30" fmla="*/ 487 w 9669567"/>
              <a:gd name="connsiteY30" fmla="*/ 3753841 h 10772534"/>
              <a:gd name="connsiteX31" fmla="*/ 205761 w 9669567"/>
              <a:gd name="connsiteY31" fmla="*/ 3100697 h 10772534"/>
              <a:gd name="connsiteX32" fmla="*/ 392373 w 9669567"/>
              <a:gd name="connsiteY32" fmla="*/ 2671490 h 10772534"/>
              <a:gd name="connsiteX33" fmla="*/ 690952 w 9669567"/>
              <a:gd name="connsiteY33" fmla="*/ 2260943 h 10772534"/>
              <a:gd name="connsiteX34" fmla="*/ 1138821 w 9669567"/>
              <a:gd name="connsiteY34" fmla="*/ 1962363 h 10772534"/>
              <a:gd name="connsiteX35" fmla="*/ 1325434 w 9669567"/>
              <a:gd name="connsiteY35" fmla="*/ 1701106 h 10772534"/>
              <a:gd name="connsiteX36" fmla="*/ 989532 w 9669567"/>
              <a:gd name="connsiteY36" fmla="*/ 1365204 h 10772534"/>
              <a:gd name="connsiteX37" fmla="*/ 597646 w 9669567"/>
              <a:gd name="connsiteY37" fmla="*/ 1477171 h 10772534"/>
              <a:gd name="connsiteX38" fmla="*/ 112454 w 9669567"/>
              <a:gd name="connsiteY38" fmla="*/ 1589139 h 10772534"/>
              <a:gd name="connsiteX39" fmla="*/ 560324 w 9669567"/>
              <a:gd name="connsiteY39" fmla="*/ 1178592 h 10772534"/>
              <a:gd name="connsiteX40" fmla="*/ 802919 w 9669567"/>
              <a:gd name="connsiteY40" fmla="*/ 1178592 h 10772534"/>
              <a:gd name="connsiteX41" fmla="*/ 690952 w 9669567"/>
              <a:gd name="connsiteY41" fmla="*/ 880012 h 10772534"/>
              <a:gd name="connsiteX42" fmla="*/ 1101499 w 9669567"/>
              <a:gd name="connsiteY42" fmla="*/ 656078 h 10772534"/>
              <a:gd name="connsiteX43" fmla="*/ 1941254 w 9669567"/>
              <a:gd name="connsiteY43" fmla="*/ 712061 h 10772534"/>
              <a:gd name="connsiteX44" fmla="*/ 2594397 w 9669567"/>
              <a:gd name="connsiteY44" fmla="*/ 1103947 h 10772534"/>
              <a:gd name="connsiteX45" fmla="*/ 3004944 w 9669567"/>
              <a:gd name="connsiteY45" fmla="*/ 1178592 h 10772534"/>
              <a:gd name="connsiteX46" fmla="*/ 3620764 w 9669567"/>
              <a:gd name="connsiteY46" fmla="*/ 320175 h 10772534"/>
              <a:gd name="connsiteX47" fmla="*/ 4087295 w 9669567"/>
              <a:gd name="connsiteY47" fmla="*/ 170886 h 10772534"/>
              <a:gd name="connsiteX48" fmla="*/ 5468226 w 9669567"/>
              <a:gd name="connsiteY48" fmla="*/ 2935 h 10772534"/>
              <a:gd name="connsiteX49" fmla="*/ 6699866 w 9669567"/>
              <a:gd name="connsiteY49" fmla="*/ 320175 h 10772534"/>
              <a:gd name="connsiteX50" fmla="*/ 7091752 w 9669567"/>
              <a:gd name="connsiteY50" fmla="*/ 786706 h 10772534"/>
              <a:gd name="connsiteX51" fmla="*/ 7141775 w 9669567"/>
              <a:gd name="connsiteY51" fmla="*/ 1701884 h 10772534"/>
              <a:gd name="connsiteX0" fmla="*/ 7141385 w 9669567"/>
              <a:gd name="connsiteY0" fmla="*/ 1702272 h 10772534"/>
              <a:gd name="connsiteX1" fmla="*/ 7706407 w 9669567"/>
              <a:gd name="connsiteY1" fmla="*/ 2494469 h 10772534"/>
              <a:gd name="connsiteX2" fmla="*/ 8099459 w 9669567"/>
              <a:gd name="connsiteY2" fmla="*/ 3716518 h 10772534"/>
              <a:gd name="connsiteX3" fmla="*/ 8510005 w 9669567"/>
              <a:gd name="connsiteY3" fmla="*/ 4854853 h 10772534"/>
              <a:gd name="connsiteX4" fmla="*/ 8752602 w 9669567"/>
              <a:gd name="connsiteY4" fmla="*/ 5750592 h 10772534"/>
              <a:gd name="connsiteX5" fmla="*/ 9480389 w 9669567"/>
              <a:gd name="connsiteY5" fmla="*/ 5881220 h 10772534"/>
              <a:gd name="connsiteX6" fmla="*/ 9405744 w 9669567"/>
              <a:gd name="connsiteY6" fmla="*/ 6254445 h 10772534"/>
              <a:gd name="connsiteX7" fmla="*/ 9667001 w 9669567"/>
              <a:gd name="connsiteY7" fmla="*/ 6664992 h 10772534"/>
              <a:gd name="connsiteX8" fmla="*/ 9219132 w 9669567"/>
              <a:gd name="connsiteY8" fmla="*/ 7542070 h 10772534"/>
              <a:gd name="connsiteX9" fmla="*/ 9013859 w 9669567"/>
              <a:gd name="connsiteY9" fmla="*/ 7989939 h 10772534"/>
              <a:gd name="connsiteX10" fmla="*/ 8565989 w 9669567"/>
              <a:gd name="connsiteY10" fmla="*/ 8381824 h 10772534"/>
              <a:gd name="connsiteX11" fmla="*/ 8006152 w 9669567"/>
              <a:gd name="connsiteY11" fmla="*/ 8997645 h 10772534"/>
              <a:gd name="connsiteX12" fmla="*/ 7054430 w 9669567"/>
              <a:gd name="connsiteY12" fmla="*/ 9688108 h 10772534"/>
              <a:gd name="connsiteX13" fmla="*/ 7632927 w 9669567"/>
              <a:gd name="connsiteY13" fmla="*/ 10415899 h 10772534"/>
              <a:gd name="connsiteX14" fmla="*/ 6867818 w 9669567"/>
              <a:gd name="connsiteY14" fmla="*/ 10714478 h 10772534"/>
              <a:gd name="connsiteX15" fmla="*/ 5654838 w 9669567"/>
              <a:gd name="connsiteY15" fmla="*/ 10733139 h 10772534"/>
              <a:gd name="connsiteX16" fmla="*/ 4441858 w 9669567"/>
              <a:gd name="connsiteY16" fmla="*/ 10546527 h 10772534"/>
              <a:gd name="connsiteX17" fmla="*/ 3826038 w 9669567"/>
              <a:gd name="connsiteY17" fmla="*/ 10453220 h 10772534"/>
              <a:gd name="connsiteX18" fmla="*/ 2519752 w 9669567"/>
              <a:gd name="connsiteY18" fmla="*/ 10751800 h 10772534"/>
              <a:gd name="connsiteX19" fmla="*/ 1474724 w 9669567"/>
              <a:gd name="connsiteY19" fmla="*/ 10714478 h 10772534"/>
              <a:gd name="connsiteX20" fmla="*/ 1288111 w 9669567"/>
              <a:gd name="connsiteY20" fmla="*/ 10453220 h 10772534"/>
              <a:gd name="connsiteX21" fmla="*/ 933548 w 9669567"/>
              <a:gd name="connsiteY21" fmla="*/ 9968029 h 10772534"/>
              <a:gd name="connsiteX22" fmla="*/ 896226 w 9669567"/>
              <a:gd name="connsiteY22" fmla="*/ 9576143 h 10772534"/>
              <a:gd name="connsiteX23" fmla="*/ 765597 w 9669567"/>
              <a:gd name="connsiteY23" fmla="*/ 9072290 h 10772534"/>
              <a:gd name="connsiteX24" fmla="*/ 970870 w 9669567"/>
              <a:gd name="connsiteY24" fmla="*/ 8792371 h 10772534"/>
              <a:gd name="connsiteX25" fmla="*/ 690952 w 9669567"/>
              <a:gd name="connsiteY25" fmla="*/ 7728682 h 10772534"/>
              <a:gd name="connsiteX26" fmla="*/ 989532 w 9669567"/>
              <a:gd name="connsiteY26" fmla="*/ 6814282 h 10772534"/>
              <a:gd name="connsiteX27" fmla="*/ 504340 w 9669567"/>
              <a:gd name="connsiteY27" fmla="*/ 5302723 h 10772534"/>
              <a:gd name="connsiteX28" fmla="*/ 187099 w 9669567"/>
              <a:gd name="connsiteY28" fmla="*/ 4574935 h 10772534"/>
              <a:gd name="connsiteX29" fmla="*/ 149777 w 9669567"/>
              <a:gd name="connsiteY29" fmla="*/ 3772502 h 10772534"/>
              <a:gd name="connsiteX30" fmla="*/ 487 w 9669567"/>
              <a:gd name="connsiteY30" fmla="*/ 3753841 h 10772534"/>
              <a:gd name="connsiteX31" fmla="*/ 205761 w 9669567"/>
              <a:gd name="connsiteY31" fmla="*/ 3100697 h 10772534"/>
              <a:gd name="connsiteX32" fmla="*/ 392373 w 9669567"/>
              <a:gd name="connsiteY32" fmla="*/ 2671490 h 10772534"/>
              <a:gd name="connsiteX33" fmla="*/ 690952 w 9669567"/>
              <a:gd name="connsiteY33" fmla="*/ 2260943 h 10772534"/>
              <a:gd name="connsiteX34" fmla="*/ 1138821 w 9669567"/>
              <a:gd name="connsiteY34" fmla="*/ 1962363 h 10772534"/>
              <a:gd name="connsiteX35" fmla="*/ 1325434 w 9669567"/>
              <a:gd name="connsiteY35" fmla="*/ 1701106 h 10772534"/>
              <a:gd name="connsiteX36" fmla="*/ 989532 w 9669567"/>
              <a:gd name="connsiteY36" fmla="*/ 1365204 h 10772534"/>
              <a:gd name="connsiteX37" fmla="*/ 597646 w 9669567"/>
              <a:gd name="connsiteY37" fmla="*/ 1477171 h 10772534"/>
              <a:gd name="connsiteX38" fmla="*/ 112454 w 9669567"/>
              <a:gd name="connsiteY38" fmla="*/ 1589139 h 10772534"/>
              <a:gd name="connsiteX39" fmla="*/ 560324 w 9669567"/>
              <a:gd name="connsiteY39" fmla="*/ 1178592 h 10772534"/>
              <a:gd name="connsiteX40" fmla="*/ 802919 w 9669567"/>
              <a:gd name="connsiteY40" fmla="*/ 1178592 h 10772534"/>
              <a:gd name="connsiteX41" fmla="*/ 690952 w 9669567"/>
              <a:gd name="connsiteY41" fmla="*/ 880012 h 10772534"/>
              <a:gd name="connsiteX42" fmla="*/ 1101499 w 9669567"/>
              <a:gd name="connsiteY42" fmla="*/ 656078 h 10772534"/>
              <a:gd name="connsiteX43" fmla="*/ 1941254 w 9669567"/>
              <a:gd name="connsiteY43" fmla="*/ 712061 h 10772534"/>
              <a:gd name="connsiteX44" fmla="*/ 2594397 w 9669567"/>
              <a:gd name="connsiteY44" fmla="*/ 1103947 h 10772534"/>
              <a:gd name="connsiteX45" fmla="*/ 3004944 w 9669567"/>
              <a:gd name="connsiteY45" fmla="*/ 1178592 h 10772534"/>
              <a:gd name="connsiteX46" fmla="*/ 3620764 w 9669567"/>
              <a:gd name="connsiteY46" fmla="*/ 320175 h 10772534"/>
              <a:gd name="connsiteX47" fmla="*/ 4087295 w 9669567"/>
              <a:gd name="connsiteY47" fmla="*/ 170886 h 10772534"/>
              <a:gd name="connsiteX48" fmla="*/ 5468226 w 9669567"/>
              <a:gd name="connsiteY48" fmla="*/ 2935 h 10772534"/>
              <a:gd name="connsiteX49" fmla="*/ 6699866 w 9669567"/>
              <a:gd name="connsiteY49" fmla="*/ 320175 h 10772534"/>
              <a:gd name="connsiteX50" fmla="*/ 7091752 w 9669567"/>
              <a:gd name="connsiteY50" fmla="*/ 786706 h 10772534"/>
              <a:gd name="connsiteX51" fmla="*/ 7141775 w 9669567"/>
              <a:gd name="connsiteY51" fmla="*/ 1701884 h 10772534"/>
              <a:gd name="connsiteX0" fmla="*/ 7141385 w 9669567"/>
              <a:gd name="connsiteY0" fmla="*/ 1702272 h 10772534"/>
              <a:gd name="connsiteX1" fmla="*/ 7706407 w 9669567"/>
              <a:gd name="connsiteY1" fmla="*/ 2494469 h 10772534"/>
              <a:gd name="connsiteX2" fmla="*/ 8099459 w 9669567"/>
              <a:gd name="connsiteY2" fmla="*/ 3716518 h 10772534"/>
              <a:gd name="connsiteX3" fmla="*/ 8510005 w 9669567"/>
              <a:gd name="connsiteY3" fmla="*/ 4854853 h 10772534"/>
              <a:gd name="connsiteX4" fmla="*/ 8752602 w 9669567"/>
              <a:gd name="connsiteY4" fmla="*/ 5750592 h 10772534"/>
              <a:gd name="connsiteX5" fmla="*/ 9480389 w 9669567"/>
              <a:gd name="connsiteY5" fmla="*/ 5881220 h 10772534"/>
              <a:gd name="connsiteX6" fmla="*/ 9405744 w 9669567"/>
              <a:gd name="connsiteY6" fmla="*/ 6254445 h 10772534"/>
              <a:gd name="connsiteX7" fmla="*/ 9667001 w 9669567"/>
              <a:gd name="connsiteY7" fmla="*/ 6664992 h 10772534"/>
              <a:gd name="connsiteX8" fmla="*/ 9219132 w 9669567"/>
              <a:gd name="connsiteY8" fmla="*/ 7542070 h 10772534"/>
              <a:gd name="connsiteX9" fmla="*/ 9013859 w 9669567"/>
              <a:gd name="connsiteY9" fmla="*/ 7989939 h 10772534"/>
              <a:gd name="connsiteX10" fmla="*/ 8565989 w 9669567"/>
              <a:gd name="connsiteY10" fmla="*/ 8381824 h 10772534"/>
              <a:gd name="connsiteX11" fmla="*/ 8006152 w 9669567"/>
              <a:gd name="connsiteY11" fmla="*/ 8997645 h 10772534"/>
              <a:gd name="connsiteX12" fmla="*/ 7054430 w 9669567"/>
              <a:gd name="connsiteY12" fmla="*/ 9688108 h 10772534"/>
              <a:gd name="connsiteX13" fmla="*/ 7632927 w 9669567"/>
              <a:gd name="connsiteY13" fmla="*/ 10415899 h 10772534"/>
              <a:gd name="connsiteX14" fmla="*/ 6867818 w 9669567"/>
              <a:gd name="connsiteY14" fmla="*/ 10714478 h 10772534"/>
              <a:gd name="connsiteX15" fmla="*/ 5654838 w 9669567"/>
              <a:gd name="connsiteY15" fmla="*/ 10733139 h 10772534"/>
              <a:gd name="connsiteX16" fmla="*/ 4441858 w 9669567"/>
              <a:gd name="connsiteY16" fmla="*/ 10546527 h 10772534"/>
              <a:gd name="connsiteX17" fmla="*/ 3826038 w 9669567"/>
              <a:gd name="connsiteY17" fmla="*/ 10453220 h 10772534"/>
              <a:gd name="connsiteX18" fmla="*/ 2519752 w 9669567"/>
              <a:gd name="connsiteY18" fmla="*/ 10751800 h 10772534"/>
              <a:gd name="connsiteX19" fmla="*/ 1474724 w 9669567"/>
              <a:gd name="connsiteY19" fmla="*/ 10714478 h 10772534"/>
              <a:gd name="connsiteX20" fmla="*/ 1288111 w 9669567"/>
              <a:gd name="connsiteY20" fmla="*/ 10453220 h 10772534"/>
              <a:gd name="connsiteX21" fmla="*/ 933548 w 9669567"/>
              <a:gd name="connsiteY21" fmla="*/ 9968029 h 10772534"/>
              <a:gd name="connsiteX22" fmla="*/ 896226 w 9669567"/>
              <a:gd name="connsiteY22" fmla="*/ 9576143 h 10772534"/>
              <a:gd name="connsiteX23" fmla="*/ 765597 w 9669567"/>
              <a:gd name="connsiteY23" fmla="*/ 9072290 h 10772534"/>
              <a:gd name="connsiteX24" fmla="*/ 970870 w 9669567"/>
              <a:gd name="connsiteY24" fmla="*/ 8792371 h 10772534"/>
              <a:gd name="connsiteX25" fmla="*/ 690952 w 9669567"/>
              <a:gd name="connsiteY25" fmla="*/ 7728682 h 10772534"/>
              <a:gd name="connsiteX26" fmla="*/ 989532 w 9669567"/>
              <a:gd name="connsiteY26" fmla="*/ 6814282 h 10772534"/>
              <a:gd name="connsiteX27" fmla="*/ 523002 w 9669567"/>
              <a:gd name="connsiteY27" fmla="*/ 5414690 h 10772534"/>
              <a:gd name="connsiteX28" fmla="*/ 187099 w 9669567"/>
              <a:gd name="connsiteY28" fmla="*/ 4574935 h 10772534"/>
              <a:gd name="connsiteX29" fmla="*/ 149777 w 9669567"/>
              <a:gd name="connsiteY29" fmla="*/ 3772502 h 10772534"/>
              <a:gd name="connsiteX30" fmla="*/ 487 w 9669567"/>
              <a:gd name="connsiteY30" fmla="*/ 3753841 h 10772534"/>
              <a:gd name="connsiteX31" fmla="*/ 205761 w 9669567"/>
              <a:gd name="connsiteY31" fmla="*/ 3100697 h 10772534"/>
              <a:gd name="connsiteX32" fmla="*/ 392373 w 9669567"/>
              <a:gd name="connsiteY32" fmla="*/ 2671490 h 10772534"/>
              <a:gd name="connsiteX33" fmla="*/ 690952 w 9669567"/>
              <a:gd name="connsiteY33" fmla="*/ 2260943 h 10772534"/>
              <a:gd name="connsiteX34" fmla="*/ 1138821 w 9669567"/>
              <a:gd name="connsiteY34" fmla="*/ 1962363 h 10772534"/>
              <a:gd name="connsiteX35" fmla="*/ 1325434 w 9669567"/>
              <a:gd name="connsiteY35" fmla="*/ 1701106 h 10772534"/>
              <a:gd name="connsiteX36" fmla="*/ 989532 w 9669567"/>
              <a:gd name="connsiteY36" fmla="*/ 1365204 h 10772534"/>
              <a:gd name="connsiteX37" fmla="*/ 597646 w 9669567"/>
              <a:gd name="connsiteY37" fmla="*/ 1477171 h 10772534"/>
              <a:gd name="connsiteX38" fmla="*/ 112454 w 9669567"/>
              <a:gd name="connsiteY38" fmla="*/ 1589139 h 10772534"/>
              <a:gd name="connsiteX39" fmla="*/ 560324 w 9669567"/>
              <a:gd name="connsiteY39" fmla="*/ 1178592 h 10772534"/>
              <a:gd name="connsiteX40" fmla="*/ 802919 w 9669567"/>
              <a:gd name="connsiteY40" fmla="*/ 1178592 h 10772534"/>
              <a:gd name="connsiteX41" fmla="*/ 690952 w 9669567"/>
              <a:gd name="connsiteY41" fmla="*/ 880012 h 10772534"/>
              <a:gd name="connsiteX42" fmla="*/ 1101499 w 9669567"/>
              <a:gd name="connsiteY42" fmla="*/ 656078 h 10772534"/>
              <a:gd name="connsiteX43" fmla="*/ 1941254 w 9669567"/>
              <a:gd name="connsiteY43" fmla="*/ 712061 h 10772534"/>
              <a:gd name="connsiteX44" fmla="*/ 2594397 w 9669567"/>
              <a:gd name="connsiteY44" fmla="*/ 1103947 h 10772534"/>
              <a:gd name="connsiteX45" fmla="*/ 3004944 w 9669567"/>
              <a:gd name="connsiteY45" fmla="*/ 1178592 h 10772534"/>
              <a:gd name="connsiteX46" fmla="*/ 3620764 w 9669567"/>
              <a:gd name="connsiteY46" fmla="*/ 320175 h 10772534"/>
              <a:gd name="connsiteX47" fmla="*/ 4087295 w 9669567"/>
              <a:gd name="connsiteY47" fmla="*/ 170886 h 10772534"/>
              <a:gd name="connsiteX48" fmla="*/ 5468226 w 9669567"/>
              <a:gd name="connsiteY48" fmla="*/ 2935 h 10772534"/>
              <a:gd name="connsiteX49" fmla="*/ 6699866 w 9669567"/>
              <a:gd name="connsiteY49" fmla="*/ 320175 h 10772534"/>
              <a:gd name="connsiteX50" fmla="*/ 7091752 w 9669567"/>
              <a:gd name="connsiteY50" fmla="*/ 786706 h 10772534"/>
              <a:gd name="connsiteX51" fmla="*/ 7141775 w 9669567"/>
              <a:gd name="connsiteY51" fmla="*/ 1701884 h 10772534"/>
              <a:gd name="connsiteX0" fmla="*/ 7141385 w 9669567"/>
              <a:gd name="connsiteY0" fmla="*/ 1702272 h 10772534"/>
              <a:gd name="connsiteX1" fmla="*/ 7706407 w 9669567"/>
              <a:gd name="connsiteY1" fmla="*/ 2494469 h 10772534"/>
              <a:gd name="connsiteX2" fmla="*/ 8099459 w 9669567"/>
              <a:gd name="connsiteY2" fmla="*/ 3716518 h 10772534"/>
              <a:gd name="connsiteX3" fmla="*/ 8510005 w 9669567"/>
              <a:gd name="connsiteY3" fmla="*/ 4854853 h 10772534"/>
              <a:gd name="connsiteX4" fmla="*/ 8752602 w 9669567"/>
              <a:gd name="connsiteY4" fmla="*/ 5750592 h 10772534"/>
              <a:gd name="connsiteX5" fmla="*/ 9480389 w 9669567"/>
              <a:gd name="connsiteY5" fmla="*/ 5881220 h 10772534"/>
              <a:gd name="connsiteX6" fmla="*/ 9405744 w 9669567"/>
              <a:gd name="connsiteY6" fmla="*/ 6254445 h 10772534"/>
              <a:gd name="connsiteX7" fmla="*/ 9667001 w 9669567"/>
              <a:gd name="connsiteY7" fmla="*/ 6664992 h 10772534"/>
              <a:gd name="connsiteX8" fmla="*/ 9219132 w 9669567"/>
              <a:gd name="connsiteY8" fmla="*/ 7542070 h 10772534"/>
              <a:gd name="connsiteX9" fmla="*/ 9013859 w 9669567"/>
              <a:gd name="connsiteY9" fmla="*/ 7989939 h 10772534"/>
              <a:gd name="connsiteX10" fmla="*/ 8565989 w 9669567"/>
              <a:gd name="connsiteY10" fmla="*/ 8381824 h 10772534"/>
              <a:gd name="connsiteX11" fmla="*/ 8006152 w 9669567"/>
              <a:gd name="connsiteY11" fmla="*/ 8997645 h 10772534"/>
              <a:gd name="connsiteX12" fmla="*/ 7054430 w 9669567"/>
              <a:gd name="connsiteY12" fmla="*/ 9688108 h 10772534"/>
              <a:gd name="connsiteX13" fmla="*/ 7632927 w 9669567"/>
              <a:gd name="connsiteY13" fmla="*/ 10415899 h 10772534"/>
              <a:gd name="connsiteX14" fmla="*/ 6867818 w 9669567"/>
              <a:gd name="connsiteY14" fmla="*/ 10714478 h 10772534"/>
              <a:gd name="connsiteX15" fmla="*/ 5654838 w 9669567"/>
              <a:gd name="connsiteY15" fmla="*/ 10733139 h 10772534"/>
              <a:gd name="connsiteX16" fmla="*/ 4441858 w 9669567"/>
              <a:gd name="connsiteY16" fmla="*/ 10546527 h 10772534"/>
              <a:gd name="connsiteX17" fmla="*/ 3826038 w 9669567"/>
              <a:gd name="connsiteY17" fmla="*/ 10453220 h 10772534"/>
              <a:gd name="connsiteX18" fmla="*/ 2519752 w 9669567"/>
              <a:gd name="connsiteY18" fmla="*/ 10751800 h 10772534"/>
              <a:gd name="connsiteX19" fmla="*/ 1474724 w 9669567"/>
              <a:gd name="connsiteY19" fmla="*/ 10714478 h 10772534"/>
              <a:gd name="connsiteX20" fmla="*/ 1288111 w 9669567"/>
              <a:gd name="connsiteY20" fmla="*/ 10453220 h 10772534"/>
              <a:gd name="connsiteX21" fmla="*/ 933548 w 9669567"/>
              <a:gd name="connsiteY21" fmla="*/ 9968029 h 10772534"/>
              <a:gd name="connsiteX22" fmla="*/ 896226 w 9669567"/>
              <a:gd name="connsiteY22" fmla="*/ 9576143 h 10772534"/>
              <a:gd name="connsiteX23" fmla="*/ 765597 w 9669567"/>
              <a:gd name="connsiteY23" fmla="*/ 9072290 h 10772534"/>
              <a:gd name="connsiteX24" fmla="*/ 970870 w 9669567"/>
              <a:gd name="connsiteY24" fmla="*/ 8792371 h 10772534"/>
              <a:gd name="connsiteX25" fmla="*/ 690952 w 9669567"/>
              <a:gd name="connsiteY25" fmla="*/ 7728682 h 10772534"/>
              <a:gd name="connsiteX26" fmla="*/ 914887 w 9669567"/>
              <a:gd name="connsiteY26" fmla="*/ 6814282 h 10772534"/>
              <a:gd name="connsiteX27" fmla="*/ 523002 w 9669567"/>
              <a:gd name="connsiteY27" fmla="*/ 5414690 h 10772534"/>
              <a:gd name="connsiteX28" fmla="*/ 187099 w 9669567"/>
              <a:gd name="connsiteY28" fmla="*/ 4574935 h 10772534"/>
              <a:gd name="connsiteX29" fmla="*/ 149777 w 9669567"/>
              <a:gd name="connsiteY29" fmla="*/ 3772502 h 10772534"/>
              <a:gd name="connsiteX30" fmla="*/ 487 w 9669567"/>
              <a:gd name="connsiteY30" fmla="*/ 3753841 h 10772534"/>
              <a:gd name="connsiteX31" fmla="*/ 205761 w 9669567"/>
              <a:gd name="connsiteY31" fmla="*/ 3100697 h 10772534"/>
              <a:gd name="connsiteX32" fmla="*/ 392373 w 9669567"/>
              <a:gd name="connsiteY32" fmla="*/ 2671490 h 10772534"/>
              <a:gd name="connsiteX33" fmla="*/ 690952 w 9669567"/>
              <a:gd name="connsiteY33" fmla="*/ 2260943 h 10772534"/>
              <a:gd name="connsiteX34" fmla="*/ 1138821 w 9669567"/>
              <a:gd name="connsiteY34" fmla="*/ 1962363 h 10772534"/>
              <a:gd name="connsiteX35" fmla="*/ 1325434 w 9669567"/>
              <a:gd name="connsiteY35" fmla="*/ 1701106 h 10772534"/>
              <a:gd name="connsiteX36" fmla="*/ 989532 w 9669567"/>
              <a:gd name="connsiteY36" fmla="*/ 1365204 h 10772534"/>
              <a:gd name="connsiteX37" fmla="*/ 597646 w 9669567"/>
              <a:gd name="connsiteY37" fmla="*/ 1477171 h 10772534"/>
              <a:gd name="connsiteX38" fmla="*/ 112454 w 9669567"/>
              <a:gd name="connsiteY38" fmla="*/ 1589139 h 10772534"/>
              <a:gd name="connsiteX39" fmla="*/ 560324 w 9669567"/>
              <a:gd name="connsiteY39" fmla="*/ 1178592 h 10772534"/>
              <a:gd name="connsiteX40" fmla="*/ 802919 w 9669567"/>
              <a:gd name="connsiteY40" fmla="*/ 1178592 h 10772534"/>
              <a:gd name="connsiteX41" fmla="*/ 690952 w 9669567"/>
              <a:gd name="connsiteY41" fmla="*/ 880012 h 10772534"/>
              <a:gd name="connsiteX42" fmla="*/ 1101499 w 9669567"/>
              <a:gd name="connsiteY42" fmla="*/ 656078 h 10772534"/>
              <a:gd name="connsiteX43" fmla="*/ 1941254 w 9669567"/>
              <a:gd name="connsiteY43" fmla="*/ 712061 h 10772534"/>
              <a:gd name="connsiteX44" fmla="*/ 2594397 w 9669567"/>
              <a:gd name="connsiteY44" fmla="*/ 1103947 h 10772534"/>
              <a:gd name="connsiteX45" fmla="*/ 3004944 w 9669567"/>
              <a:gd name="connsiteY45" fmla="*/ 1178592 h 10772534"/>
              <a:gd name="connsiteX46" fmla="*/ 3620764 w 9669567"/>
              <a:gd name="connsiteY46" fmla="*/ 320175 h 10772534"/>
              <a:gd name="connsiteX47" fmla="*/ 4087295 w 9669567"/>
              <a:gd name="connsiteY47" fmla="*/ 170886 h 10772534"/>
              <a:gd name="connsiteX48" fmla="*/ 5468226 w 9669567"/>
              <a:gd name="connsiteY48" fmla="*/ 2935 h 10772534"/>
              <a:gd name="connsiteX49" fmla="*/ 6699866 w 9669567"/>
              <a:gd name="connsiteY49" fmla="*/ 320175 h 10772534"/>
              <a:gd name="connsiteX50" fmla="*/ 7091752 w 9669567"/>
              <a:gd name="connsiteY50" fmla="*/ 786706 h 10772534"/>
              <a:gd name="connsiteX51" fmla="*/ 7141775 w 9669567"/>
              <a:gd name="connsiteY51" fmla="*/ 1701884 h 10772534"/>
              <a:gd name="connsiteX0" fmla="*/ 7141385 w 9669567"/>
              <a:gd name="connsiteY0" fmla="*/ 1702272 h 10772534"/>
              <a:gd name="connsiteX1" fmla="*/ 7706407 w 9669567"/>
              <a:gd name="connsiteY1" fmla="*/ 2494469 h 10772534"/>
              <a:gd name="connsiteX2" fmla="*/ 8099459 w 9669567"/>
              <a:gd name="connsiteY2" fmla="*/ 3716518 h 10772534"/>
              <a:gd name="connsiteX3" fmla="*/ 8510005 w 9669567"/>
              <a:gd name="connsiteY3" fmla="*/ 4854853 h 10772534"/>
              <a:gd name="connsiteX4" fmla="*/ 8752602 w 9669567"/>
              <a:gd name="connsiteY4" fmla="*/ 5750592 h 10772534"/>
              <a:gd name="connsiteX5" fmla="*/ 9480389 w 9669567"/>
              <a:gd name="connsiteY5" fmla="*/ 5881220 h 10772534"/>
              <a:gd name="connsiteX6" fmla="*/ 9405744 w 9669567"/>
              <a:gd name="connsiteY6" fmla="*/ 6254445 h 10772534"/>
              <a:gd name="connsiteX7" fmla="*/ 9667001 w 9669567"/>
              <a:gd name="connsiteY7" fmla="*/ 6664992 h 10772534"/>
              <a:gd name="connsiteX8" fmla="*/ 9219132 w 9669567"/>
              <a:gd name="connsiteY8" fmla="*/ 7542070 h 10772534"/>
              <a:gd name="connsiteX9" fmla="*/ 9013859 w 9669567"/>
              <a:gd name="connsiteY9" fmla="*/ 7989939 h 10772534"/>
              <a:gd name="connsiteX10" fmla="*/ 8565989 w 9669567"/>
              <a:gd name="connsiteY10" fmla="*/ 8381824 h 10772534"/>
              <a:gd name="connsiteX11" fmla="*/ 8006152 w 9669567"/>
              <a:gd name="connsiteY11" fmla="*/ 8997645 h 10772534"/>
              <a:gd name="connsiteX12" fmla="*/ 7054430 w 9669567"/>
              <a:gd name="connsiteY12" fmla="*/ 9688108 h 10772534"/>
              <a:gd name="connsiteX13" fmla="*/ 7632927 w 9669567"/>
              <a:gd name="connsiteY13" fmla="*/ 10415899 h 10772534"/>
              <a:gd name="connsiteX14" fmla="*/ 6867818 w 9669567"/>
              <a:gd name="connsiteY14" fmla="*/ 10714478 h 10772534"/>
              <a:gd name="connsiteX15" fmla="*/ 5654838 w 9669567"/>
              <a:gd name="connsiteY15" fmla="*/ 10733139 h 10772534"/>
              <a:gd name="connsiteX16" fmla="*/ 4441858 w 9669567"/>
              <a:gd name="connsiteY16" fmla="*/ 10546527 h 10772534"/>
              <a:gd name="connsiteX17" fmla="*/ 3826038 w 9669567"/>
              <a:gd name="connsiteY17" fmla="*/ 10453220 h 10772534"/>
              <a:gd name="connsiteX18" fmla="*/ 2519752 w 9669567"/>
              <a:gd name="connsiteY18" fmla="*/ 10751800 h 10772534"/>
              <a:gd name="connsiteX19" fmla="*/ 1474724 w 9669567"/>
              <a:gd name="connsiteY19" fmla="*/ 10714478 h 10772534"/>
              <a:gd name="connsiteX20" fmla="*/ 1288111 w 9669567"/>
              <a:gd name="connsiteY20" fmla="*/ 10453220 h 10772534"/>
              <a:gd name="connsiteX21" fmla="*/ 933548 w 9669567"/>
              <a:gd name="connsiteY21" fmla="*/ 9968029 h 10772534"/>
              <a:gd name="connsiteX22" fmla="*/ 896226 w 9669567"/>
              <a:gd name="connsiteY22" fmla="*/ 9576143 h 10772534"/>
              <a:gd name="connsiteX23" fmla="*/ 765597 w 9669567"/>
              <a:gd name="connsiteY23" fmla="*/ 9072290 h 10772534"/>
              <a:gd name="connsiteX24" fmla="*/ 970870 w 9669567"/>
              <a:gd name="connsiteY24" fmla="*/ 8792371 h 10772534"/>
              <a:gd name="connsiteX25" fmla="*/ 690952 w 9669567"/>
              <a:gd name="connsiteY25" fmla="*/ 7728682 h 10772534"/>
              <a:gd name="connsiteX26" fmla="*/ 914887 w 9669567"/>
              <a:gd name="connsiteY26" fmla="*/ 6814282 h 10772534"/>
              <a:gd name="connsiteX27" fmla="*/ 523002 w 9669567"/>
              <a:gd name="connsiteY27" fmla="*/ 5414690 h 10772534"/>
              <a:gd name="connsiteX28" fmla="*/ 187099 w 9669567"/>
              <a:gd name="connsiteY28" fmla="*/ 4574935 h 10772534"/>
              <a:gd name="connsiteX29" fmla="*/ 149777 w 9669567"/>
              <a:gd name="connsiteY29" fmla="*/ 3772502 h 10772534"/>
              <a:gd name="connsiteX30" fmla="*/ 487 w 9669567"/>
              <a:gd name="connsiteY30" fmla="*/ 3753841 h 10772534"/>
              <a:gd name="connsiteX31" fmla="*/ 205761 w 9669567"/>
              <a:gd name="connsiteY31" fmla="*/ 3100697 h 10772534"/>
              <a:gd name="connsiteX32" fmla="*/ 392373 w 9669567"/>
              <a:gd name="connsiteY32" fmla="*/ 2671490 h 10772534"/>
              <a:gd name="connsiteX33" fmla="*/ 690952 w 9669567"/>
              <a:gd name="connsiteY33" fmla="*/ 2260943 h 10772534"/>
              <a:gd name="connsiteX34" fmla="*/ 1138821 w 9669567"/>
              <a:gd name="connsiteY34" fmla="*/ 1962363 h 10772534"/>
              <a:gd name="connsiteX35" fmla="*/ 1325434 w 9669567"/>
              <a:gd name="connsiteY35" fmla="*/ 1701106 h 10772534"/>
              <a:gd name="connsiteX36" fmla="*/ 989532 w 9669567"/>
              <a:gd name="connsiteY36" fmla="*/ 1365204 h 10772534"/>
              <a:gd name="connsiteX37" fmla="*/ 597646 w 9669567"/>
              <a:gd name="connsiteY37" fmla="*/ 1477171 h 10772534"/>
              <a:gd name="connsiteX38" fmla="*/ 112454 w 9669567"/>
              <a:gd name="connsiteY38" fmla="*/ 1589139 h 10772534"/>
              <a:gd name="connsiteX39" fmla="*/ 560324 w 9669567"/>
              <a:gd name="connsiteY39" fmla="*/ 1178592 h 10772534"/>
              <a:gd name="connsiteX40" fmla="*/ 802919 w 9669567"/>
              <a:gd name="connsiteY40" fmla="*/ 1178592 h 10772534"/>
              <a:gd name="connsiteX41" fmla="*/ 690952 w 9669567"/>
              <a:gd name="connsiteY41" fmla="*/ 880012 h 10772534"/>
              <a:gd name="connsiteX42" fmla="*/ 1101499 w 9669567"/>
              <a:gd name="connsiteY42" fmla="*/ 656078 h 10772534"/>
              <a:gd name="connsiteX43" fmla="*/ 1941254 w 9669567"/>
              <a:gd name="connsiteY43" fmla="*/ 712061 h 10772534"/>
              <a:gd name="connsiteX44" fmla="*/ 2594397 w 9669567"/>
              <a:gd name="connsiteY44" fmla="*/ 1103947 h 10772534"/>
              <a:gd name="connsiteX45" fmla="*/ 3004944 w 9669567"/>
              <a:gd name="connsiteY45" fmla="*/ 1178592 h 10772534"/>
              <a:gd name="connsiteX46" fmla="*/ 3620764 w 9669567"/>
              <a:gd name="connsiteY46" fmla="*/ 320175 h 10772534"/>
              <a:gd name="connsiteX47" fmla="*/ 4087295 w 9669567"/>
              <a:gd name="connsiteY47" fmla="*/ 170886 h 10772534"/>
              <a:gd name="connsiteX48" fmla="*/ 5468226 w 9669567"/>
              <a:gd name="connsiteY48" fmla="*/ 2935 h 10772534"/>
              <a:gd name="connsiteX49" fmla="*/ 6699866 w 9669567"/>
              <a:gd name="connsiteY49" fmla="*/ 320175 h 10772534"/>
              <a:gd name="connsiteX50" fmla="*/ 7091752 w 9669567"/>
              <a:gd name="connsiteY50" fmla="*/ 786706 h 10772534"/>
              <a:gd name="connsiteX51" fmla="*/ 7141775 w 9669567"/>
              <a:gd name="connsiteY51" fmla="*/ 1701884 h 10772534"/>
              <a:gd name="connsiteX0" fmla="*/ 7141385 w 9669567"/>
              <a:gd name="connsiteY0" fmla="*/ 1702272 h 10772534"/>
              <a:gd name="connsiteX1" fmla="*/ 7706407 w 9669567"/>
              <a:gd name="connsiteY1" fmla="*/ 2494469 h 10772534"/>
              <a:gd name="connsiteX2" fmla="*/ 8099459 w 9669567"/>
              <a:gd name="connsiteY2" fmla="*/ 3716518 h 10772534"/>
              <a:gd name="connsiteX3" fmla="*/ 8621973 w 9669567"/>
              <a:gd name="connsiteY3" fmla="*/ 4798869 h 10772534"/>
              <a:gd name="connsiteX4" fmla="*/ 8752602 w 9669567"/>
              <a:gd name="connsiteY4" fmla="*/ 5750592 h 10772534"/>
              <a:gd name="connsiteX5" fmla="*/ 9480389 w 9669567"/>
              <a:gd name="connsiteY5" fmla="*/ 5881220 h 10772534"/>
              <a:gd name="connsiteX6" fmla="*/ 9405744 w 9669567"/>
              <a:gd name="connsiteY6" fmla="*/ 6254445 h 10772534"/>
              <a:gd name="connsiteX7" fmla="*/ 9667001 w 9669567"/>
              <a:gd name="connsiteY7" fmla="*/ 6664992 h 10772534"/>
              <a:gd name="connsiteX8" fmla="*/ 9219132 w 9669567"/>
              <a:gd name="connsiteY8" fmla="*/ 7542070 h 10772534"/>
              <a:gd name="connsiteX9" fmla="*/ 9013859 w 9669567"/>
              <a:gd name="connsiteY9" fmla="*/ 7989939 h 10772534"/>
              <a:gd name="connsiteX10" fmla="*/ 8565989 w 9669567"/>
              <a:gd name="connsiteY10" fmla="*/ 8381824 h 10772534"/>
              <a:gd name="connsiteX11" fmla="*/ 8006152 w 9669567"/>
              <a:gd name="connsiteY11" fmla="*/ 8997645 h 10772534"/>
              <a:gd name="connsiteX12" fmla="*/ 7054430 w 9669567"/>
              <a:gd name="connsiteY12" fmla="*/ 9688108 h 10772534"/>
              <a:gd name="connsiteX13" fmla="*/ 7632927 w 9669567"/>
              <a:gd name="connsiteY13" fmla="*/ 10415899 h 10772534"/>
              <a:gd name="connsiteX14" fmla="*/ 6867818 w 9669567"/>
              <a:gd name="connsiteY14" fmla="*/ 10714478 h 10772534"/>
              <a:gd name="connsiteX15" fmla="*/ 5654838 w 9669567"/>
              <a:gd name="connsiteY15" fmla="*/ 10733139 h 10772534"/>
              <a:gd name="connsiteX16" fmla="*/ 4441858 w 9669567"/>
              <a:gd name="connsiteY16" fmla="*/ 10546527 h 10772534"/>
              <a:gd name="connsiteX17" fmla="*/ 3826038 w 9669567"/>
              <a:gd name="connsiteY17" fmla="*/ 10453220 h 10772534"/>
              <a:gd name="connsiteX18" fmla="*/ 2519752 w 9669567"/>
              <a:gd name="connsiteY18" fmla="*/ 10751800 h 10772534"/>
              <a:gd name="connsiteX19" fmla="*/ 1474724 w 9669567"/>
              <a:gd name="connsiteY19" fmla="*/ 10714478 h 10772534"/>
              <a:gd name="connsiteX20" fmla="*/ 1288111 w 9669567"/>
              <a:gd name="connsiteY20" fmla="*/ 10453220 h 10772534"/>
              <a:gd name="connsiteX21" fmla="*/ 933548 w 9669567"/>
              <a:gd name="connsiteY21" fmla="*/ 9968029 h 10772534"/>
              <a:gd name="connsiteX22" fmla="*/ 896226 w 9669567"/>
              <a:gd name="connsiteY22" fmla="*/ 9576143 h 10772534"/>
              <a:gd name="connsiteX23" fmla="*/ 765597 w 9669567"/>
              <a:gd name="connsiteY23" fmla="*/ 9072290 h 10772534"/>
              <a:gd name="connsiteX24" fmla="*/ 970870 w 9669567"/>
              <a:gd name="connsiteY24" fmla="*/ 8792371 h 10772534"/>
              <a:gd name="connsiteX25" fmla="*/ 690952 w 9669567"/>
              <a:gd name="connsiteY25" fmla="*/ 7728682 h 10772534"/>
              <a:gd name="connsiteX26" fmla="*/ 914887 w 9669567"/>
              <a:gd name="connsiteY26" fmla="*/ 6814282 h 10772534"/>
              <a:gd name="connsiteX27" fmla="*/ 523002 w 9669567"/>
              <a:gd name="connsiteY27" fmla="*/ 5414690 h 10772534"/>
              <a:gd name="connsiteX28" fmla="*/ 187099 w 9669567"/>
              <a:gd name="connsiteY28" fmla="*/ 4574935 h 10772534"/>
              <a:gd name="connsiteX29" fmla="*/ 149777 w 9669567"/>
              <a:gd name="connsiteY29" fmla="*/ 3772502 h 10772534"/>
              <a:gd name="connsiteX30" fmla="*/ 487 w 9669567"/>
              <a:gd name="connsiteY30" fmla="*/ 3753841 h 10772534"/>
              <a:gd name="connsiteX31" fmla="*/ 205761 w 9669567"/>
              <a:gd name="connsiteY31" fmla="*/ 3100697 h 10772534"/>
              <a:gd name="connsiteX32" fmla="*/ 392373 w 9669567"/>
              <a:gd name="connsiteY32" fmla="*/ 2671490 h 10772534"/>
              <a:gd name="connsiteX33" fmla="*/ 690952 w 9669567"/>
              <a:gd name="connsiteY33" fmla="*/ 2260943 h 10772534"/>
              <a:gd name="connsiteX34" fmla="*/ 1138821 w 9669567"/>
              <a:gd name="connsiteY34" fmla="*/ 1962363 h 10772534"/>
              <a:gd name="connsiteX35" fmla="*/ 1325434 w 9669567"/>
              <a:gd name="connsiteY35" fmla="*/ 1701106 h 10772534"/>
              <a:gd name="connsiteX36" fmla="*/ 989532 w 9669567"/>
              <a:gd name="connsiteY36" fmla="*/ 1365204 h 10772534"/>
              <a:gd name="connsiteX37" fmla="*/ 597646 w 9669567"/>
              <a:gd name="connsiteY37" fmla="*/ 1477171 h 10772534"/>
              <a:gd name="connsiteX38" fmla="*/ 112454 w 9669567"/>
              <a:gd name="connsiteY38" fmla="*/ 1589139 h 10772534"/>
              <a:gd name="connsiteX39" fmla="*/ 560324 w 9669567"/>
              <a:gd name="connsiteY39" fmla="*/ 1178592 h 10772534"/>
              <a:gd name="connsiteX40" fmla="*/ 802919 w 9669567"/>
              <a:gd name="connsiteY40" fmla="*/ 1178592 h 10772534"/>
              <a:gd name="connsiteX41" fmla="*/ 690952 w 9669567"/>
              <a:gd name="connsiteY41" fmla="*/ 880012 h 10772534"/>
              <a:gd name="connsiteX42" fmla="*/ 1101499 w 9669567"/>
              <a:gd name="connsiteY42" fmla="*/ 656078 h 10772534"/>
              <a:gd name="connsiteX43" fmla="*/ 1941254 w 9669567"/>
              <a:gd name="connsiteY43" fmla="*/ 712061 h 10772534"/>
              <a:gd name="connsiteX44" fmla="*/ 2594397 w 9669567"/>
              <a:gd name="connsiteY44" fmla="*/ 1103947 h 10772534"/>
              <a:gd name="connsiteX45" fmla="*/ 3004944 w 9669567"/>
              <a:gd name="connsiteY45" fmla="*/ 1178592 h 10772534"/>
              <a:gd name="connsiteX46" fmla="*/ 3620764 w 9669567"/>
              <a:gd name="connsiteY46" fmla="*/ 320175 h 10772534"/>
              <a:gd name="connsiteX47" fmla="*/ 4087295 w 9669567"/>
              <a:gd name="connsiteY47" fmla="*/ 170886 h 10772534"/>
              <a:gd name="connsiteX48" fmla="*/ 5468226 w 9669567"/>
              <a:gd name="connsiteY48" fmla="*/ 2935 h 10772534"/>
              <a:gd name="connsiteX49" fmla="*/ 6699866 w 9669567"/>
              <a:gd name="connsiteY49" fmla="*/ 320175 h 10772534"/>
              <a:gd name="connsiteX50" fmla="*/ 7091752 w 9669567"/>
              <a:gd name="connsiteY50" fmla="*/ 786706 h 10772534"/>
              <a:gd name="connsiteX51" fmla="*/ 7141775 w 9669567"/>
              <a:gd name="connsiteY51" fmla="*/ 1701884 h 107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669567" h="10772534">
                <a:moveTo>
                  <a:pt x="7141385" y="1702272"/>
                </a:moveTo>
                <a:cubicBezTo>
                  <a:pt x="7424413" y="2072386"/>
                  <a:pt x="7546728" y="2158761"/>
                  <a:pt x="7706407" y="2494469"/>
                </a:cubicBezTo>
                <a:cubicBezTo>
                  <a:pt x="7866086" y="2830177"/>
                  <a:pt x="7946865" y="3332451"/>
                  <a:pt x="8099459" y="3716518"/>
                </a:cubicBezTo>
                <a:cubicBezTo>
                  <a:pt x="8252053" y="4100585"/>
                  <a:pt x="8513116" y="4459857"/>
                  <a:pt x="8621973" y="4798869"/>
                </a:cubicBezTo>
                <a:cubicBezTo>
                  <a:pt x="8730830" y="5137881"/>
                  <a:pt x="8609533" y="5570200"/>
                  <a:pt x="8752602" y="5750592"/>
                </a:cubicBezTo>
                <a:cubicBezTo>
                  <a:pt x="8895671" y="5930984"/>
                  <a:pt x="9371532" y="5797245"/>
                  <a:pt x="9480389" y="5881220"/>
                </a:cubicBezTo>
                <a:cubicBezTo>
                  <a:pt x="9589246" y="5965195"/>
                  <a:pt x="9374642" y="6123816"/>
                  <a:pt x="9405744" y="6254445"/>
                </a:cubicBezTo>
                <a:cubicBezTo>
                  <a:pt x="9436846" y="6385074"/>
                  <a:pt x="9698103" y="6450388"/>
                  <a:pt x="9667001" y="6664992"/>
                </a:cubicBezTo>
                <a:cubicBezTo>
                  <a:pt x="9635899" y="6879596"/>
                  <a:pt x="9327989" y="7321246"/>
                  <a:pt x="9219132" y="7542070"/>
                </a:cubicBezTo>
                <a:cubicBezTo>
                  <a:pt x="9110275" y="7762895"/>
                  <a:pt x="9122716" y="7849980"/>
                  <a:pt x="9013859" y="7989939"/>
                </a:cubicBezTo>
                <a:cubicBezTo>
                  <a:pt x="8905002" y="8129898"/>
                  <a:pt x="8733940" y="8213873"/>
                  <a:pt x="8565989" y="8381824"/>
                </a:cubicBezTo>
                <a:cubicBezTo>
                  <a:pt x="8398038" y="8549775"/>
                  <a:pt x="8258078" y="8779931"/>
                  <a:pt x="8006152" y="8997645"/>
                </a:cubicBezTo>
                <a:cubicBezTo>
                  <a:pt x="7754226" y="9215359"/>
                  <a:pt x="7116634" y="9451732"/>
                  <a:pt x="7054430" y="9688108"/>
                </a:cubicBezTo>
                <a:cubicBezTo>
                  <a:pt x="6992226" y="9924484"/>
                  <a:pt x="7664029" y="10244837"/>
                  <a:pt x="7632927" y="10415899"/>
                </a:cubicBezTo>
                <a:cubicBezTo>
                  <a:pt x="7601825" y="10586961"/>
                  <a:pt x="7197499" y="10661605"/>
                  <a:pt x="6867818" y="10714478"/>
                </a:cubicBezTo>
                <a:cubicBezTo>
                  <a:pt x="6538137" y="10767351"/>
                  <a:pt x="6059165" y="10761131"/>
                  <a:pt x="5654838" y="10733139"/>
                </a:cubicBezTo>
                <a:cubicBezTo>
                  <a:pt x="5250511" y="10705147"/>
                  <a:pt x="4441858" y="10546527"/>
                  <a:pt x="4441858" y="10546527"/>
                </a:cubicBezTo>
                <a:cubicBezTo>
                  <a:pt x="4137058" y="10499874"/>
                  <a:pt x="4146389" y="10419008"/>
                  <a:pt x="3826038" y="10453220"/>
                </a:cubicBezTo>
                <a:cubicBezTo>
                  <a:pt x="3505687" y="10487432"/>
                  <a:pt x="2911638" y="10708257"/>
                  <a:pt x="2519752" y="10751800"/>
                </a:cubicBezTo>
                <a:cubicBezTo>
                  <a:pt x="2127866" y="10795343"/>
                  <a:pt x="1679997" y="10764241"/>
                  <a:pt x="1474724" y="10714478"/>
                </a:cubicBezTo>
                <a:cubicBezTo>
                  <a:pt x="1269451" y="10664715"/>
                  <a:pt x="1378307" y="10577628"/>
                  <a:pt x="1288111" y="10453220"/>
                </a:cubicBezTo>
                <a:cubicBezTo>
                  <a:pt x="1197915" y="10328812"/>
                  <a:pt x="998862" y="10114209"/>
                  <a:pt x="933548" y="9968029"/>
                </a:cubicBezTo>
                <a:cubicBezTo>
                  <a:pt x="868234" y="9821849"/>
                  <a:pt x="924218" y="9725433"/>
                  <a:pt x="896226" y="9576143"/>
                </a:cubicBezTo>
                <a:cubicBezTo>
                  <a:pt x="868234" y="9426853"/>
                  <a:pt x="753156" y="9202919"/>
                  <a:pt x="765597" y="9072290"/>
                </a:cubicBezTo>
                <a:cubicBezTo>
                  <a:pt x="778038" y="8941661"/>
                  <a:pt x="983311" y="9016306"/>
                  <a:pt x="970870" y="8792371"/>
                </a:cubicBezTo>
                <a:cubicBezTo>
                  <a:pt x="958429" y="8568436"/>
                  <a:pt x="700282" y="8058363"/>
                  <a:pt x="690952" y="7728682"/>
                </a:cubicBezTo>
                <a:cubicBezTo>
                  <a:pt x="681622" y="7399001"/>
                  <a:pt x="942879" y="7199947"/>
                  <a:pt x="914887" y="6814282"/>
                </a:cubicBezTo>
                <a:cubicBezTo>
                  <a:pt x="886895" y="6428617"/>
                  <a:pt x="644300" y="5787914"/>
                  <a:pt x="523002" y="5414690"/>
                </a:cubicBezTo>
                <a:cubicBezTo>
                  <a:pt x="401704" y="5041466"/>
                  <a:pt x="249303" y="4848633"/>
                  <a:pt x="187099" y="4574935"/>
                </a:cubicBezTo>
                <a:cubicBezTo>
                  <a:pt x="124895" y="4301237"/>
                  <a:pt x="180879" y="3909351"/>
                  <a:pt x="149777" y="3772502"/>
                </a:cubicBezTo>
                <a:cubicBezTo>
                  <a:pt x="118675" y="3635653"/>
                  <a:pt x="-8844" y="3865809"/>
                  <a:pt x="487" y="3753841"/>
                </a:cubicBezTo>
                <a:cubicBezTo>
                  <a:pt x="9818" y="3641874"/>
                  <a:pt x="140447" y="3281089"/>
                  <a:pt x="205761" y="3100697"/>
                </a:cubicBezTo>
                <a:cubicBezTo>
                  <a:pt x="271075" y="2920305"/>
                  <a:pt x="311508" y="2811449"/>
                  <a:pt x="392373" y="2671490"/>
                </a:cubicBezTo>
                <a:cubicBezTo>
                  <a:pt x="473238" y="2531531"/>
                  <a:pt x="566544" y="2379131"/>
                  <a:pt x="690952" y="2260943"/>
                </a:cubicBezTo>
                <a:cubicBezTo>
                  <a:pt x="815360" y="2142755"/>
                  <a:pt x="1033074" y="2055669"/>
                  <a:pt x="1138821" y="1962363"/>
                </a:cubicBezTo>
                <a:cubicBezTo>
                  <a:pt x="1244568" y="1869057"/>
                  <a:pt x="1350315" y="1800632"/>
                  <a:pt x="1325434" y="1701106"/>
                </a:cubicBezTo>
                <a:cubicBezTo>
                  <a:pt x="1300553" y="1601580"/>
                  <a:pt x="1110830" y="1402526"/>
                  <a:pt x="989532" y="1365204"/>
                </a:cubicBezTo>
                <a:cubicBezTo>
                  <a:pt x="868234" y="1327882"/>
                  <a:pt x="743826" y="1439849"/>
                  <a:pt x="597646" y="1477171"/>
                </a:cubicBezTo>
                <a:cubicBezTo>
                  <a:pt x="451466" y="1514493"/>
                  <a:pt x="118674" y="1638902"/>
                  <a:pt x="112454" y="1589139"/>
                </a:cubicBezTo>
                <a:cubicBezTo>
                  <a:pt x="106234" y="1539376"/>
                  <a:pt x="445246" y="1247017"/>
                  <a:pt x="560324" y="1178592"/>
                </a:cubicBezTo>
                <a:cubicBezTo>
                  <a:pt x="675402" y="1110167"/>
                  <a:pt x="781148" y="1228355"/>
                  <a:pt x="802919" y="1178592"/>
                </a:cubicBezTo>
                <a:cubicBezTo>
                  <a:pt x="824690" y="1128829"/>
                  <a:pt x="641189" y="967098"/>
                  <a:pt x="690952" y="880012"/>
                </a:cubicBezTo>
                <a:cubicBezTo>
                  <a:pt x="740715" y="792926"/>
                  <a:pt x="893115" y="684070"/>
                  <a:pt x="1101499" y="656078"/>
                </a:cubicBezTo>
                <a:cubicBezTo>
                  <a:pt x="1309883" y="628086"/>
                  <a:pt x="1692438" y="637416"/>
                  <a:pt x="1941254" y="712061"/>
                </a:cubicBezTo>
                <a:cubicBezTo>
                  <a:pt x="2190070" y="786706"/>
                  <a:pt x="2417115" y="1026192"/>
                  <a:pt x="2594397" y="1103947"/>
                </a:cubicBezTo>
                <a:cubicBezTo>
                  <a:pt x="2771679" y="1181702"/>
                  <a:pt x="2833883" y="1309221"/>
                  <a:pt x="3004944" y="1178592"/>
                </a:cubicBezTo>
                <a:cubicBezTo>
                  <a:pt x="3176005" y="1047963"/>
                  <a:pt x="3440372" y="488126"/>
                  <a:pt x="3620764" y="320175"/>
                </a:cubicBezTo>
                <a:cubicBezTo>
                  <a:pt x="3801156" y="152224"/>
                  <a:pt x="3779385" y="223759"/>
                  <a:pt x="4087295" y="170886"/>
                </a:cubicBezTo>
                <a:cubicBezTo>
                  <a:pt x="4395205" y="118013"/>
                  <a:pt x="5032798" y="-21946"/>
                  <a:pt x="5468226" y="2935"/>
                </a:cubicBezTo>
                <a:cubicBezTo>
                  <a:pt x="5903654" y="27816"/>
                  <a:pt x="6429278" y="189547"/>
                  <a:pt x="6699866" y="320175"/>
                </a:cubicBezTo>
                <a:cubicBezTo>
                  <a:pt x="6970454" y="450803"/>
                  <a:pt x="7018101" y="556421"/>
                  <a:pt x="7091752" y="786706"/>
                </a:cubicBezTo>
                <a:cubicBezTo>
                  <a:pt x="7165403" y="1016991"/>
                  <a:pt x="6946739" y="1394104"/>
                  <a:pt x="7141775" y="1701884"/>
                </a:cubicBezTo>
              </a:path>
            </a:pathLst>
          </a:custGeom>
          <a:noFill/>
          <a:ln w="76200">
            <a:solidFill>
              <a:srgbClr val="E65454"/>
            </a:solidFill>
          </a:ln>
          <a:effectLst>
            <a:outerShdw blurRad="190500" dist="635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17" name="右矢印 16"/>
          <p:cNvSpPr/>
          <p:nvPr/>
        </p:nvSpPr>
        <p:spPr>
          <a:xfrm rot="4102044">
            <a:off x="7674789" y="2438739"/>
            <a:ext cx="785816" cy="363305"/>
          </a:xfrm>
          <a:prstGeom prst="rightArrow">
            <a:avLst>
              <a:gd name="adj1" fmla="val 50000"/>
              <a:gd name="adj2" fmla="val 117782"/>
            </a:avLst>
          </a:prstGeom>
          <a:solidFill>
            <a:srgbClr val="E65454"/>
          </a:solidFill>
          <a:ln>
            <a:noFill/>
          </a:ln>
          <a:effectLst>
            <a:outerShdw blurRad="1270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20" name="テキスト ボックス 19"/>
          <p:cNvSpPr txBox="1"/>
          <p:nvPr/>
        </p:nvSpPr>
        <p:spPr>
          <a:xfrm>
            <a:off x="1037968" y="3052593"/>
            <a:ext cx="348029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4800" b="1" i="0" u="none" strike="noStrike" kern="0" cap="none" spc="0" normalizeH="0" baseline="0" noProof="0" dirty="0">
                <a:ln>
                  <a:noFill/>
                </a:ln>
                <a:solidFill>
                  <a:srgbClr val="E65454"/>
                </a:solidFill>
                <a:effectLst>
                  <a:glow rad="127000">
                    <a:srgbClr val="000000"/>
                  </a:glow>
                </a:effectLst>
                <a:uLnTx/>
                <a:uFillTx/>
                <a:latin typeface="HG創英角ﾎﾟｯﾌﾟ体" panose="040B0A09000000000000" pitchFamily="49" charset="-128"/>
                <a:ea typeface="HG創英角ﾎﾟｯﾌﾟ体" panose="040B0A09000000000000" pitchFamily="49" charset="-128"/>
                <a:cs typeface="Arial"/>
                <a:sym typeface="Arial"/>
              </a:rPr>
              <a:t>南極周極流</a:t>
            </a:r>
            <a:endParaRPr kumimoji="1" lang="en-GB" sz="4800" b="1" i="0" u="none" strike="noStrike" kern="1200" cap="none" spc="0" normalizeH="0" baseline="0" noProof="0" dirty="0">
              <a:ln>
                <a:noFill/>
              </a:ln>
              <a:solidFill>
                <a:srgbClr val="E65454"/>
              </a:solidFill>
              <a:effectLst>
                <a:glow rad="127000">
                  <a:srgbClr val="000000"/>
                </a:glow>
              </a:effectLst>
              <a:uLnTx/>
              <a:uFillTx/>
              <a:latin typeface="HG創英角ﾎﾟｯﾌﾟ体" panose="040B0A09000000000000" pitchFamily="49" charset="-128"/>
              <a:ea typeface="HG創英角ﾎﾟｯﾌﾟ体" panose="040B0A09000000000000" pitchFamily="49" charset="-128"/>
              <a:cs typeface="Arial"/>
              <a:sym typeface="Arial"/>
            </a:endParaRPr>
          </a:p>
        </p:txBody>
      </p:sp>
      <p:sp>
        <p:nvSpPr>
          <p:cNvPr id="19" name="テキスト ボックス 18">
            <a:extLst>
              <a:ext uri="{FF2B5EF4-FFF2-40B4-BE49-F238E27FC236}">
                <a16:creationId xmlns:a16="http://schemas.microsoft.com/office/drawing/2014/main" id="{227D15E4-DFAC-4E5E-BAE7-2302FF5C69E4}"/>
              </a:ext>
            </a:extLst>
          </p:cNvPr>
          <p:cNvSpPr txBox="1"/>
          <p:nvPr/>
        </p:nvSpPr>
        <p:spPr>
          <a:xfrm>
            <a:off x="194025" y="192279"/>
            <a:ext cx="265034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6000" b="1" i="0" u="none" strike="noStrike" kern="0" cap="none" spc="0" normalizeH="0" baseline="0" noProof="0" dirty="0">
                <a:ln>
                  <a:noFill/>
                </a:ln>
                <a:solidFill>
                  <a:srgbClr val="FFFFFF"/>
                </a:solidFill>
                <a:effectLst/>
                <a:uLnTx/>
                <a:uFillTx/>
                <a:latin typeface="Arial"/>
                <a:cs typeface="Arial"/>
                <a:sym typeface="Arial"/>
              </a:rPr>
              <a:t>海流</a:t>
            </a:r>
            <a:r>
              <a:rPr kumimoji="0" lang="en-US" altLang="ja-JP" sz="6000" b="1" i="0" u="none" strike="noStrike" kern="0" cap="none" spc="0" normalizeH="0" baseline="0" noProof="0" dirty="0">
                <a:ln>
                  <a:noFill/>
                </a:ln>
                <a:solidFill>
                  <a:srgbClr val="FFFFFF"/>
                </a:solidFill>
                <a:effectLst/>
                <a:uLnTx/>
                <a:uFillTx/>
                <a:latin typeface="Arial"/>
                <a:cs typeface="Arial"/>
                <a:sym typeface="Arial"/>
              </a:rPr>
              <a:t>…</a:t>
            </a:r>
            <a:endParaRPr kumimoji="0" lang="en-GB" sz="60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74240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p:cNvPicPr>
            <a:picLocks noChangeAspect="1"/>
          </p:cNvPicPr>
          <p:nvPr/>
        </p:nvPicPr>
        <p:blipFill rotWithShape="1">
          <a:blip r:embed="rId3"/>
          <a:srcRect l="927"/>
          <a:stretch/>
        </p:blipFill>
        <p:spPr>
          <a:xfrm>
            <a:off x="1524001" y="0"/>
            <a:ext cx="9124487" cy="6299200"/>
          </a:xfrm>
          <a:prstGeom prst="rect">
            <a:avLst/>
          </a:prstGeom>
        </p:spPr>
      </p:pic>
      <p:pic>
        <p:nvPicPr>
          <p:cNvPr id="19" name="図 18"/>
          <p:cNvPicPr>
            <a:picLocks noChangeAspect="1"/>
          </p:cNvPicPr>
          <p:nvPr/>
        </p:nvPicPr>
        <p:blipFill rotWithShape="1">
          <a:blip r:embed="rId4"/>
          <a:srcRect l="-5309" t="5801" r="6345"/>
          <a:stretch/>
        </p:blipFill>
        <p:spPr>
          <a:xfrm>
            <a:off x="1487765" y="3069771"/>
            <a:ext cx="4049355" cy="3754099"/>
          </a:xfrm>
          <a:prstGeom prst="rect">
            <a:avLst/>
          </a:prstGeom>
        </p:spPr>
      </p:pic>
      <p:cxnSp>
        <p:nvCxnSpPr>
          <p:cNvPr id="21" name="直線コネクタ 20"/>
          <p:cNvCxnSpPr/>
          <p:nvPr/>
        </p:nvCxnSpPr>
        <p:spPr>
          <a:xfrm>
            <a:off x="4418743" y="5117607"/>
            <a:ext cx="668515" cy="238165"/>
          </a:xfrm>
          <a:prstGeom prst="line">
            <a:avLst/>
          </a:prstGeom>
          <a:ln w="76200">
            <a:solidFill>
              <a:schemeClr val="bg1"/>
            </a:solidFill>
            <a:prstDash val="sysDot"/>
          </a:ln>
          <a:effectLst>
            <a:outerShdw blurRad="203200" dist="508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25" name="フリーフォーム 24"/>
          <p:cNvSpPr/>
          <p:nvPr/>
        </p:nvSpPr>
        <p:spPr>
          <a:xfrm>
            <a:off x="4905830" y="4100286"/>
            <a:ext cx="1255485" cy="1175658"/>
          </a:xfrm>
          <a:custGeom>
            <a:avLst/>
            <a:gdLst>
              <a:gd name="connsiteX0" fmla="*/ 0 w 1039091"/>
              <a:gd name="connsiteY0" fmla="*/ 997527 h 997527"/>
              <a:gd name="connsiteX1" fmla="*/ 399011 w 1039091"/>
              <a:gd name="connsiteY1" fmla="*/ 390698 h 997527"/>
              <a:gd name="connsiteX2" fmla="*/ 1039091 w 1039091"/>
              <a:gd name="connsiteY2" fmla="*/ 0 h 997527"/>
            </a:gdLst>
            <a:ahLst/>
            <a:cxnLst>
              <a:cxn ang="0">
                <a:pos x="connsiteX0" y="connsiteY0"/>
              </a:cxn>
              <a:cxn ang="0">
                <a:pos x="connsiteX1" y="connsiteY1"/>
              </a:cxn>
              <a:cxn ang="0">
                <a:pos x="connsiteX2" y="connsiteY2"/>
              </a:cxn>
            </a:cxnLst>
            <a:rect l="l" t="t" r="r" b="b"/>
            <a:pathLst>
              <a:path w="1039091" h="997527">
                <a:moveTo>
                  <a:pt x="0" y="997527"/>
                </a:moveTo>
                <a:cubicBezTo>
                  <a:pt x="112914" y="777239"/>
                  <a:pt x="225829" y="556952"/>
                  <a:pt x="399011" y="390698"/>
                </a:cubicBezTo>
                <a:cubicBezTo>
                  <a:pt x="572193" y="224444"/>
                  <a:pt x="805642" y="112222"/>
                  <a:pt x="1039091" y="0"/>
                </a:cubicBezTo>
              </a:path>
            </a:pathLst>
          </a:custGeom>
          <a:noFill/>
          <a:ln w="76200">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40" name="テキスト ボックス 39"/>
          <p:cNvSpPr txBox="1"/>
          <p:nvPr/>
        </p:nvSpPr>
        <p:spPr>
          <a:xfrm>
            <a:off x="1524001" y="2083437"/>
            <a:ext cx="11901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Arial"/>
                <a:sym typeface="Arial"/>
              </a:rPr>
              <a:t>氷床</a:t>
            </a:r>
            <a:endParaRPr kumimoji="0" lang="en-GB"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Arial"/>
              <a:sym typeface="Arial"/>
            </a:endParaRPr>
          </a:p>
        </p:txBody>
      </p:sp>
      <p:sp>
        <p:nvSpPr>
          <p:cNvPr id="41" name="テキスト ボックス 40"/>
          <p:cNvSpPr txBox="1"/>
          <p:nvPr/>
        </p:nvSpPr>
        <p:spPr>
          <a:xfrm>
            <a:off x="2714171" y="1178300"/>
            <a:ext cx="10159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Arial"/>
                <a:sym typeface="Arial"/>
              </a:rPr>
              <a:t>棚氷</a:t>
            </a:r>
            <a:endParaRPr kumimoji="0" lang="en-GB"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Arial"/>
              <a:sym typeface="Arial"/>
            </a:endParaRPr>
          </a:p>
        </p:txBody>
      </p:sp>
      <p:sp>
        <p:nvSpPr>
          <p:cNvPr id="42" name="右矢印 41"/>
          <p:cNvSpPr/>
          <p:nvPr/>
        </p:nvSpPr>
        <p:spPr>
          <a:xfrm rot="5746088">
            <a:off x="8397764" y="812199"/>
            <a:ext cx="2603542" cy="956546"/>
          </a:xfrm>
          <a:prstGeom prst="rightArrow">
            <a:avLst>
              <a:gd name="adj1" fmla="val 50000"/>
              <a:gd name="adj2" fmla="val 161639"/>
            </a:avLst>
          </a:prstGeom>
          <a:solidFill>
            <a:srgbClr val="E65454"/>
          </a:solidFill>
          <a:ln>
            <a:noFill/>
          </a:ln>
          <a:effectLst>
            <a:outerShdw blurRad="50800" dist="38100" dir="2700000" algn="tl" rotWithShape="0">
              <a:prstClr val="black">
                <a:alpha val="40000"/>
              </a:prstClr>
            </a:outerShdw>
          </a:effectLst>
          <a:scene3d>
            <a:camera prst="isometricLeftDown">
              <a:rot lat="1104377" lon="4334170" rev="45410"/>
            </a:camera>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44" name="テキスト ボックス 43"/>
          <p:cNvSpPr txBox="1"/>
          <p:nvPr/>
        </p:nvSpPr>
        <p:spPr>
          <a:xfrm>
            <a:off x="8136976" y="215491"/>
            <a:ext cx="251805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3600" b="1" i="0" u="none" strike="noStrike" kern="0" cap="none" spc="0" normalizeH="0" baseline="0" noProof="0" dirty="0">
                <a:ln>
                  <a:noFill/>
                </a:ln>
                <a:solidFill>
                  <a:srgbClr val="E65454"/>
                </a:solidFill>
                <a:effectLst/>
                <a:uLnTx/>
                <a:uFillTx/>
                <a:latin typeface="HG創英角ﾎﾟｯﾌﾟ体" panose="040B0A09000000000000" pitchFamily="49" charset="-128"/>
                <a:ea typeface="HG創英角ﾎﾟｯﾌﾟ体" panose="040B0A09000000000000" pitchFamily="49" charset="-128"/>
                <a:cs typeface="Arial"/>
                <a:sym typeface="Arial"/>
              </a:rPr>
              <a:t>南極周極流</a:t>
            </a:r>
            <a:endParaRPr kumimoji="1" lang="en-GB" sz="3600" b="1" i="0" u="none" strike="noStrike" kern="1200" cap="none" spc="0" normalizeH="0" baseline="0" noProof="0" dirty="0">
              <a:ln>
                <a:noFill/>
              </a:ln>
              <a:solidFill>
                <a:srgbClr val="E65454"/>
              </a:solidFill>
              <a:effectLst/>
              <a:uLnTx/>
              <a:uFillTx/>
              <a:latin typeface="HG創英角ﾎﾟｯﾌﾟ体" panose="040B0A09000000000000" pitchFamily="49" charset="-128"/>
              <a:ea typeface="HG創英角ﾎﾟｯﾌﾟ体" panose="040B0A09000000000000" pitchFamily="49" charset="-128"/>
              <a:cs typeface="Arial"/>
              <a:sym typeface="Arial"/>
            </a:endParaRPr>
          </a:p>
        </p:txBody>
      </p:sp>
      <p:sp>
        <p:nvSpPr>
          <p:cNvPr id="45" name="フリーフォーム 44"/>
          <p:cNvSpPr/>
          <p:nvPr/>
        </p:nvSpPr>
        <p:spPr>
          <a:xfrm rot="341773">
            <a:off x="8345803" y="2234999"/>
            <a:ext cx="2126343" cy="1322113"/>
          </a:xfrm>
          <a:custGeom>
            <a:avLst/>
            <a:gdLst>
              <a:gd name="connsiteX0" fmla="*/ 2486066 w 2486066"/>
              <a:gd name="connsiteY0" fmla="*/ 1322113 h 1322113"/>
              <a:gd name="connsiteX1" fmla="*/ 98466 w 2486066"/>
              <a:gd name="connsiteY1" fmla="*/ 552856 h 1322113"/>
              <a:gd name="connsiteX2" fmla="*/ 606466 w 2486066"/>
              <a:gd name="connsiteY2" fmla="*/ 1313 h 1322113"/>
              <a:gd name="connsiteX3" fmla="*/ 1985323 w 2486066"/>
              <a:gd name="connsiteY3" fmla="*/ 429485 h 1322113"/>
            </a:gdLst>
            <a:ahLst/>
            <a:cxnLst>
              <a:cxn ang="0">
                <a:pos x="connsiteX0" y="connsiteY0"/>
              </a:cxn>
              <a:cxn ang="0">
                <a:pos x="connsiteX1" y="connsiteY1"/>
              </a:cxn>
              <a:cxn ang="0">
                <a:pos x="connsiteX2" y="connsiteY2"/>
              </a:cxn>
              <a:cxn ang="0">
                <a:pos x="connsiteX3" y="connsiteY3"/>
              </a:cxn>
            </a:cxnLst>
            <a:rect l="l" t="t" r="r" b="b"/>
            <a:pathLst>
              <a:path w="2486066" h="1322113">
                <a:moveTo>
                  <a:pt x="2486066" y="1322113"/>
                </a:moveTo>
                <a:cubicBezTo>
                  <a:pt x="1448899" y="1047551"/>
                  <a:pt x="411733" y="772989"/>
                  <a:pt x="98466" y="552856"/>
                </a:cubicBezTo>
                <a:cubicBezTo>
                  <a:pt x="-214801" y="332723"/>
                  <a:pt x="291990" y="21875"/>
                  <a:pt x="606466" y="1313"/>
                </a:cubicBezTo>
                <a:cubicBezTo>
                  <a:pt x="920942" y="-19249"/>
                  <a:pt x="1453132" y="205118"/>
                  <a:pt x="1985323" y="429485"/>
                </a:cubicBezTo>
              </a:path>
            </a:pathLst>
          </a:custGeom>
          <a:noFill/>
          <a:ln w="57150">
            <a:solidFill>
              <a:schemeClr val="bg1"/>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メイリオ"/>
              <a:cs typeface="+mn-cs"/>
              <a:sym typeface="Arial"/>
            </a:endParaRPr>
          </a:p>
        </p:txBody>
      </p:sp>
      <p:cxnSp>
        <p:nvCxnSpPr>
          <p:cNvPr id="49" name="直線矢印コネクタ 48"/>
          <p:cNvCxnSpPr/>
          <p:nvPr/>
        </p:nvCxnSpPr>
        <p:spPr>
          <a:xfrm flipH="1">
            <a:off x="3892506" y="2355531"/>
            <a:ext cx="1154155" cy="4744"/>
          </a:xfrm>
          <a:prstGeom prst="straightConnector1">
            <a:avLst/>
          </a:prstGeom>
          <a:ln w="57150">
            <a:solidFill>
              <a:schemeClr val="bg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6984707" y="2016999"/>
            <a:ext cx="11232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3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Arial"/>
                <a:sym typeface="Arial"/>
              </a:rPr>
              <a:t>暖水</a:t>
            </a:r>
            <a:endParaRPr kumimoji="0" lang="en-GB" sz="3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G創英角ﾎﾟｯﾌﾟ体" panose="040B0A09000000000000" pitchFamily="49" charset="-128"/>
              <a:ea typeface="HG創英角ﾎﾟｯﾌﾟ体" panose="040B0A09000000000000" pitchFamily="49" charset="-128"/>
              <a:cs typeface="Arial"/>
              <a:sym typeface="Arial"/>
            </a:endParaRPr>
          </a:p>
        </p:txBody>
      </p:sp>
      <p:sp>
        <p:nvSpPr>
          <p:cNvPr id="56" name="フリーフォーム 55"/>
          <p:cNvSpPr/>
          <p:nvPr/>
        </p:nvSpPr>
        <p:spPr>
          <a:xfrm rot="215649">
            <a:off x="7174729" y="2989337"/>
            <a:ext cx="2900942" cy="1188832"/>
          </a:xfrm>
          <a:custGeom>
            <a:avLst/>
            <a:gdLst>
              <a:gd name="connsiteX0" fmla="*/ 3015083 w 3015083"/>
              <a:gd name="connsiteY0" fmla="*/ 1287188 h 1287188"/>
              <a:gd name="connsiteX1" fmla="*/ 1026626 w 3015083"/>
              <a:gd name="connsiteY1" fmla="*/ 307474 h 1287188"/>
              <a:gd name="connsiteX2" fmla="*/ 141254 w 3015083"/>
              <a:gd name="connsiteY2" fmla="*/ 9931 h 1287188"/>
              <a:gd name="connsiteX3" fmla="*/ 54168 w 3015083"/>
              <a:gd name="connsiteY3" fmla="*/ 597760 h 1287188"/>
              <a:gd name="connsiteX4" fmla="*/ 671026 w 3015083"/>
              <a:gd name="connsiteY4" fmla="*/ 1221874 h 1287188"/>
              <a:gd name="connsiteX0" fmla="*/ 2982007 w 2982007"/>
              <a:gd name="connsiteY0" fmla="*/ 1215351 h 1215351"/>
              <a:gd name="connsiteX1" fmla="*/ 993550 w 2982007"/>
              <a:gd name="connsiteY1" fmla="*/ 235637 h 1215351"/>
              <a:gd name="connsiteX2" fmla="*/ 223377 w 2982007"/>
              <a:gd name="connsiteY2" fmla="*/ 14828 h 1215351"/>
              <a:gd name="connsiteX3" fmla="*/ 21092 w 2982007"/>
              <a:gd name="connsiteY3" fmla="*/ 525923 h 1215351"/>
              <a:gd name="connsiteX4" fmla="*/ 637950 w 2982007"/>
              <a:gd name="connsiteY4" fmla="*/ 1150037 h 1215351"/>
              <a:gd name="connsiteX0" fmla="*/ 3247022 w 3247023"/>
              <a:gd name="connsiteY0" fmla="*/ 1087386 h 1148161"/>
              <a:gd name="connsiteX1" fmla="*/ 993550 w 3247023"/>
              <a:gd name="connsiteY1" fmla="*/ 233761 h 1148161"/>
              <a:gd name="connsiteX2" fmla="*/ 223377 w 3247023"/>
              <a:gd name="connsiteY2" fmla="*/ 12952 h 1148161"/>
              <a:gd name="connsiteX3" fmla="*/ 21092 w 3247023"/>
              <a:gd name="connsiteY3" fmla="*/ 524047 h 1148161"/>
              <a:gd name="connsiteX4" fmla="*/ 637950 w 3247023"/>
              <a:gd name="connsiteY4" fmla="*/ 1148161 h 1148161"/>
              <a:gd name="connsiteX0" fmla="*/ 3247022 w 3247022"/>
              <a:gd name="connsiteY0" fmla="*/ 1087386 h 1148161"/>
              <a:gd name="connsiteX1" fmla="*/ 993550 w 3247022"/>
              <a:gd name="connsiteY1" fmla="*/ 233761 h 1148161"/>
              <a:gd name="connsiteX2" fmla="*/ 223377 w 3247022"/>
              <a:gd name="connsiteY2" fmla="*/ 12952 h 1148161"/>
              <a:gd name="connsiteX3" fmla="*/ 21092 w 3247022"/>
              <a:gd name="connsiteY3" fmla="*/ 524047 h 1148161"/>
              <a:gd name="connsiteX4" fmla="*/ 637950 w 3247022"/>
              <a:gd name="connsiteY4" fmla="*/ 1148161 h 1148161"/>
              <a:gd name="connsiteX0" fmla="*/ 3248174 w 3248174"/>
              <a:gd name="connsiteY0" fmla="*/ 1089770 h 1150545"/>
              <a:gd name="connsiteX1" fmla="*/ 1058681 w 3248174"/>
              <a:gd name="connsiteY1" fmla="*/ 221093 h 1150545"/>
              <a:gd name="connsiteX2" fmla="*/ 224529 w 3248174"/>
              <a:gd name="connsiteY2" fmla="*/ 15336 h 1150545"/>
              <a:gd name="connsiteX3" fmla="*/ 22244 w 3248174"/>
              <a:gd name="connsiteY3" fmla="*/ 526431 h 1150545"/>
              <a:gd name="connsiteX4" fmla="*/ 639102 w 3248174"/>
              <a:gd name="connsiteY4" fmla="*/ 1150545 h 1150545"/>
              <a:gd name="connsiteX0" fmla="*/ 3248174 w 3248174"/>
              <a:gd name="connsiteY0" fmla="*/ 1087724 h 1148499"/>
              <a:gd name="connsiteX1" fmla="*/ 1058681 w 3248174"/>
              <a:gd name="connsiteY1" fmla="*/ 219047 h 1148499"/>
              <a:gd name="connsiteX2" fmla="*/ 224529 w 3248174"/>
              <a:gd name="connsiteY2" fmla="*/ 13290 h 1148499"/>
              <a:gd name="connsiteX3" fmla="*/ 22244 w 3248174"/>
              <a:gd name="connsiteY3" fmla="*/ 524385 h 1148499"/>
              <a:gd name="connsiteX4" fmla="*/ 639102 w 3248174"/>
              <a:gd name="connsiteY4" fmla="*/ 1148499 h 1148499"/>
              <a:gd name="connsiteX0" fmla="*/ 3260755 w 3260755"/>
              <a:gd name="connsiteY0" fmla="*/ 1090953 h 1151728"/>
              <a:gd name="connsiteX1" fmla="*/ 1071262 w 3260755"/>
              <a:gd name="connsiteY1" fmla="*/ 222276 h 1151728"/>
              <a:gd name="connsiteX2" fmla="*/ 237110 w 3260755"/>
              <a:gd name="connsiteY2" fmla="*/ 16519 h 1151728"/>
              <a:gd name="connsiteX3" fmla="*/ 34825 w 3260755"/>
              <a:gd name="connsiteY3" fmla="*/ 527614 h 1151728"/>
              <a:gd name="connsiteX4" fmla="*/ 651683 w 3260755"/>
              <a:gd name="connsiteY4" fmla="*/ 1151728 h 1151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755" h="1151728">
                <a:moveTo>
                  <a:pt x="3260755" y="1090953"/>
                </a:moveTo>
                <a:cubicBezTo>
                  <a:pt x="2467938" y="882013"/>
                  <a:pt x="1416692" y="377983"/>
                  <a:pt x="1071262" y="222276"/>
                </a:cubicBezTo>
                <a:cubicBezTo>
                  <a:pt x="725832" y="66569"/>
                  <a:pt x="490936" y="-43167"/>
                  <a:pt x="237110" y="16519"/>
                </a:cubicBezTo>
                <a:cubicBezTo>
                  <a:pt x="-16716" y="76205"/>
                  <a:pt x="-34270" y="338413"/>
                  <a:pt x="34825" y="527614"/>
                </a:cubicBezTo>
                <a:cubicBezTo>
                  <a:pt x="103920" y="716815"/>
                  <a:pt x="387401" y="940666"/>
                  <a:pt x="651683" y="1151728"/>
                </a:cubicBezTo>
              </a:path>
            </a:pathLst>
          </a:custGeom>
          <a:noFill/>
          <a:ln w="57150">
            <a:solidFill>
              <a:schemeClr val="bg1"/>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60" name="フリーフォーム 59"/>
          <p:cNvSpPr/>
          <p:nvPr/>
        </p:nvSpPr>
        <p:spPr>
          <a:xfrm rot="15983276">
            <a:off x="4033129" y="1206784"/>
            <a:ext cx="258505" cy="418504"/>
          </a:xfrm>
          <a:custGeom>
            <a:avLst/>
            <a:gdLst>
              <a:gd name="connsiteX0" fmla="*/ 14515 w 399143"/>
              <a:gd name="connsiteY0" fmla="*/ 0 h 428171"/>
              <a:gd name="connsiteX1" fmla="*/ 0 w 399143"/>
              <a:gd name="connsiteY1" fmla="*/ 428171 h 428171"/>
              <a:gd name="connsiteX2" fmla="*/ 195943 w 399143"/>
              <a:gd name="connsiteY2" fmla="*/ 406400 h 428171"/>
              <a:gd name="connsiteX3" fmla="*/ 384629 w 399143"/>
              <a:gd name="connsiteY3" fmla="*/ 326571 h 428171"/>
              <a:gd name="connsiteX4" fmla="*/ 399143 w 399143"/>
              <a:gd name="connsiteY4" fmla="*/ 130628 h 428171"/>
              <a:gd name="connsiteX5" fmla="*/ 290286 w 399143"/>
              <a:gd name="connsiteY5" fmla="*/ 14514 h 428171"/>
              <a:gd name="connsiteX6" fmla="*/ 14515 w 399143"/>
              <a:gd name="connsiteY6" fmla="*/ 0 h 42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143" h="428171">
                <a:moveTo>
                  <a:pt x="14515" y="0"/>
                </a:moveTo>
                <a:lnTo>
                  <a:pt x="0" y="428171"/>
                </a:lnTo>
                <a:lnTo>
                  <a:pt x="195943" y="406400"/>
                </a:lnTo>
                <a:lnTo>
                  <a:pt x="384629" y="326571"/>
                </a:lnTo>
                <a:lnTo>
                  <a:pt x="399143" y="130628"/>
                </a:lnTo>
                <a:lnTo>
                  <a:pt x="290286" y="14514"/>
                </a:lnTo>
                <a:lnTo>
                  <a:pt x="14515" y="0"/>
                </a:lnTo>
                <a:close/>
              </a:path>
            </a:pathLst>
          </a:cu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HG創英角ﾎﾟｯﾌﾟ体" panose="040B0A09000000000000" pitchFamily="49" charset="-128"/>
              <a:ea typeface="HG創英角ﾎﾟｯﾌﾟ体" panose="040B0A09000000000000" pitchFamily="49" charset="-128"/>
              <a:cs typeface="+mn-cs"/>
              <a:sym typeface="Arial"/>
            </a:endParaRPr>
          </a:p>
        </p:txBody>
      </p:sp>
      <p:grpSp>
        <p:nvGrpSpPr>
          <p:cNvPr id="62" name="グループ化 61"/>
          <p:cNvGrpSpPr/>
          <p:nvPr/>
        </p:nvGrpSpPr>
        <p:grpSpPr>
          <a:xfrm>
            <a:off x="4408852" y="1435288"/>
            <a:ext cx="1855007" cy="68565"/>
            <a:chOff x="3117587" y="1432036"/>
            <a:chExt cx="1855007" cy="68565"/>
          </a:xfrm>
        </p:grpSpPr>
        <p:sp>
          <p:nvSpPr>
            <p:cNvPr id="57" name="フリーフォーム 56"/>
            <p:cNvSpPr/>
            <p:nvPr/>
          </p:nvSpPr>
          <p:spPr>
            <a:xfrm>
              <a:off x="3117587" y="1432036"/>
              <a:ext cx="797273" cy="58675"/>
            </a:xfrm>
            <a:custGeom>
              <a:avLst/>
              <a:gdLst>
                <a:gd name="connsiteX0" fmla="*/ 0 w 362857"/>
                <a:gd name="connsiteY0" fmla="*/ 123371 h 123371"/>
                <a:gd name="connsiteX1" fmla="*/ 312057 w 362857"/>
                <a:gd name="connsiteY1" fmla="*/ 123371 h 123371"/>
                <a:gd name="connsiteX2" fmla="*/ 362857 w 362857"/>
                <a:gd name="connsiteY2" fmla="*/ 36285 h 123371"/>
                <a:gd name="connsiteX3" fmla="*/ 123371 w 362857"/>
                <a:gd name="connsiteY3" fmla="*/ 0 h 123371"/>
                <a:gd name="connsiteX4" fmla="*/ 0 w 362857"/>
                <a:gd name="connsiteY4" fmla="*/ 123371 h 12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857" h="123371">
                  <a:moveTo>
                    <a:pt x="0" y="123371"/>
                  </a:moveTo>
                  <a:lnTo>
                    <a:pt x="312057" y="123371"/>
                  </a:lnTo>
                  <a:lnTo>
                    <a:pt x="362857" y="36285"/>
                  </a:lnTo>
                  <a:lnTo>
                    <a:pt x="123371" y="0"/>
                  </a:lnTo>
                  <a:lnTo>
                    <a:pt x="0" y="123371"/>
                  </a:lnTo>
                  <a:close/>
                </a:path>
              </a:pathLst>
            </a:cu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58" name="フリーフォーム 57"/>
            <p:cNvSpPr/>
            <p:nvPr/>
          </p:nvSpPr>
          <p:spPr>
            <a:xfrm rot="10800000">
              <a:off x="3914857" y="1454882"/>
              <a:ext cx="641079" cy="45719"/>
            </a:xfrm>
            <a:custGeom>
              <a:avLst/>
              <a:gdLst>
                <a:gd name="connsiteX0" fmla="*/ 0 w 362857"/>
                <a:gd name="connsiteY0" fmla="*/ 123371 h 123371"/>
                <a:gd name="connsiteX1" fmla="*/ 312057 w 362857"/>
                <a:gd name="connsiteY1" fmla="*/ 123371 h 123371"/>
                <a:gd name="connsiteX2" fmla="*/ 362857 w 362857"/>
                <a:gd name="connsiteY2" fmla="*/ 36285 h 123371"/>
                <a:gd name="connsiteX3" fmla="*/ 123371 w 362857"/>
                <a:gd name="connsiteY3" fmla="*/ 0 h 123371"/>
                <a:gd name="connsiteX4" fmla="*/ 0 w 362857"/>
                <a:gd name="connsiteY4" fmla="*/ 123371 h 12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857" h="123371">
                  <a:moveTo>
                    <a:pt x="0" y="123371"/>
                  </a:moveTo>
                  <a:lnTo>
                    <a:pt x="312057" y="123371"/>
                  </a:lnTo>
                  <a:lnTo>
                    <a:pt x="362857" y="36285"/>
                  </a:lnTo>
                  <a:lnTo>
                    <a:pt x="123371" y="0"/>
                  </a:lnTo>
                  <a:lnTo>
                    <a:pt x="0" y="123371"/>
                  </a:lnTo>
                  <a:close/>
                </a:path>
              </a:pathLst>
            </a:cu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61" name="フリーフォーム 60"/>
            <p:cNvSpPr/>
            <p:nvPr/>
          </p:nvSpPr>
          <p:spPr>
            <a:xfrm rot="10800000">
              <a:off x="4541578" y="1443954"/>
              <a:ext cx="431016" cy="45719"/>
            </a:xfrm>
            <a:custGeom>
              <a:avLst/>
              <a:gdLst>
                <a:gd name="connsiteX0" fmla="*/ 0 w 362857"/>
                <a:gd name="connsiteY0" fmla="*/ 123371 h 123371"/>
                <a:gd name="connsiteX1" fmla="*/ 312057 w 362857"/>
                <a:gd name="connsiteY1" fmla="*/ 123371 h 123371"/>
                <a:gd name="connsiteX2" fmla="*/ 362857 w 362857"/>
                <a:gd name="connsiteY2" fmla="*/ 36285 h 123371"/>
                <a:gd name="connsiteX3" fmla="*/ 123371 w 362857"/>
                <a:gd name="connsiteY3" fmla="*/ 0 h 123371"/>
                <a:gd name="connsiteX4" fmla="*/ 0 w 362857"/>
                <a:gd name="connsiteY4" fmla="*/ 123371 h 123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857" h="123371">
                  <a:moveTo>
                    <a:pt x="0" y="123371"/>
                  </a:moveTo>
                  <a:lnTo>
                    <a:pt x="312057" y="123371"/>
                  </a:lnTo>
                  <a:lnTo>
                    <a:pt x="362857" y="36285"/>
                  </a:lnTo>
                  <a:lnTo>
                    <a:pt x="123371" y="0"/>
                  </a:lnTo>
                  <a:lnTo>
                    <a:pt x="0" y="123371"/>
                  </a:lnTo>
                  <a:close/>
                </a:path>
              </a:pathLst>
            </a:cu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Arial"/>
                <a:ea typeface="メイリオ"/>
                <a:cs typeface="+mn-cs"/>
                <a:sym typeface="Arial"/>
              </a:endParaRPr>
            </a:p>
          </p:txBody>
        </p:sp>
      </p:grpSp>
      <p:sp>
        <p:nvSpPr>
          <p:cNvPr id="63" name="テキスト ボックス 62"/>
          <p:cNvSpPr txBox="1"/>
          <p:nvPr/>
        </p:nvSpPr>
        <p:spPr>
          <a:xfrm>
            <a:off x="3821025" y="938101"/>
            <a:ext cx="10159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1" i="0" u="none" strike="noStrike" kern="0" cap="none" spc="0" normalizeH="0" baseline="0" noProof="0" dirty="0">
                <a:ln>
                  <a:noFill/>
                </a:ln>
                <a:solidFill>
                  <a:srgbClr val="FFFFFF"/>
                </a:solidFill>
                <a:effectLst/>
                <a:uLnTx/>
                <a:uFillTx/>
                <a:latin typeface="HG創英角ﾎﾟｯﾌﾟ体" panose="040B0A09000000000000" pitchFamily="49" charset="-128"/>
                <a:ea typeface="HG創英角ﾎﾟｯﾌﾟ体" panose="040B0A09000000000000" pitchFamily="49" charset="-128"/>
                <a:cs typeface="Arial"/>
                <a:sym typeface="Arial"/>
              </a:rPr>
              <a:t>氷山</a:t>
            </a:r>
            <a:endParaRPr kumimoji="0" lang="en-GB" sz="3200" b="1" i="0" u="none" strike="noStrike" kern="0" cap="none" spc="0" normalizeH="0" baseline="0" noProof="0" dirty="0">
              <a:ln>
                <a:noFill/>
              </a:ln>
              <a:solidFill>
                <a:srgbClr val="FFFFFF"/>
              </a:solidFill>
              <a:effectLst/>
              <a:uLnTx/>
              <a:uFillTx/>
              <a:latin typeface="HG創英角ﾎﾟｯﾌﾟ体" panose="040B0A09000000000000" pitchFamily="49" charset="-128"/>
              <a:ea typeface="HG創英角ﾎﾟｯﾌﾟ体" panose="040B0A09000000000000" pitchFamily="49" charset="-128"/>
              <a:cs typeface="Arial"/>
              <a:sym typeface="Arial"/>
            </a:endParaRPr>
          </a:p>
        </p:txBody>
      </p:sp>
      <p:sp>
        <p:nvSpPr>
          <p:cNvPr id="64" name="テキスト ボックス 63"/>
          <p:cNvSpPr txBox="1"/>
          <p:nvPr/>
        </p:nvSpPr>
        <p:spPr>
          <a:xfrm>
            <a:off x="5046660" y="1076002"/>
            <a:ext cx="10159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1" i="0" u="none" strike="noStrike" kern="0" cap="none" spc="0" normalizeH="0" baseline="0" noProof="0" dirty="0">
                <a:ln>
                  <a:noFill/>
                </a:ln>
                <a:solidFill>
                  <a:srgbClr val="FFFFFF"/>
                </a:solidFill>
                <a:effectLst/>
                <a:uLnTx/>
                <a:uFillTx/>
                <a:latin typeface="HG創英角ﾎﾟｯﾌﾟ体" panose="040B0A09000000000000" pitchFamily="49" charset="-128"/>
                <a:ea typeface="HG創英角ﾎﾟｯﾌﾟ体" panose="040B0A09000000000000" pitchFamily="49" charset="-128"/>
                <a:cs typeface="Arial"/>
                <a:sym typeface="Arial"/>
              </a:rPr>
              <a:t>海氷</a:t>
            </a:r>
            <a:endParaRPr kumimoji="0" lang="en-GB" sz="3200" b="1" i="0" u="none" strike="noStrike" kern="0" cap="none" spc="0" normalizeH="0" baseline="0" noProof="0" dirty="0">
              <a:ln>
                <a:noFill/>
              </a:ln>
              <a:solidFill>
                <a:srgbClr val="FFFFFF"/>
              </a:solidFill>
              <a:effectLst/>
              <a:uLnTx/>
              <a:uFillTx/>
              <a:latin typeface="HG創英角ﾎﾟｯﾌﾟ体" panose="040B0A09000000000000" pitchFamily="49" charset="-128"/>
              <a:ea typeface="HG創英角ﾎﾟｯﾌﾟ体" panose="040B0A09000000000000" pitchFamily="49" charset="-128"/>
              <a:cs typeface="Arial"/>
              <a:sym typeface="Arial"/>
            </a:endParaRPr>
          </a:p>
        </p:txBody>
      </p:sp>
      <p:sp>
        <p:nvSpPr>
          <p:cNvPr id="67" name="右矢印 66"/>
          <p:cNvSpPr/>
          <p:nvPr/>
        </p:nvSpPr>
        <p:spPr>
          <a:xfrm rot="15381346">
            <a:off x="2171155" y="4957987"/>
            <a:ext cx="512718" cy="234927"/>
          </a:xfrm>
          <a:prstGeom prst="rightArrow">
            <a:avLst>
              <a:gd name="adj1" fmla="val 50000"/>
              <a:gd name="adj2" fmla="val 117782"/>
            </a:avLst>
          </a:prstGeom>
          <a:solidFill>
            <a:srgbClr val="E65454"/>
          </a:solidFill>
          <a:ln>
            <a:noFill/>
          </a:ln>
          <a:effectLst>
            <a:outerShdw blurRad="1270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Arial"/>
              <a:ea typeface="メイリオ"/>
              <a:cs typeface="+mn-cs"/>
              <a:sym typeface="Arial"/>
            </a:endParaRPr>
          </a:p>
        </p:txBody>
      </p:sp>
      <p:grpSp>
        <p:nvGrpSpPr>
          <p:cNvPr id="68" name="グループ化 67">
            <a:extLst>
              <a:ext uri="{FF2B5EF4-FFF2-40B4-BE49-F238E27FC236}">
                <a16:creationId xmlns:a16="http://schemas.microsoft.com/office/drawing/2014/main" id="{78BDC6CE-27B0-4CDF-9572-C1FE7300E7BE}"/>
              </a:ext>
            </a:extLst>
          </p:cNvPr>
          <p:cNvGrpSpPr/>
          <p:nvPr/>
        </p:nvGrpSpPr>
        <p:grpSpPr>
          <a:xfrm>
            <a:off x="2368997" y="1657400"/>
            <a:ext cx="1421345" cy="912047"/>
            <a:chOff x="3963707" y="1876156"/>
            <a:chExt cx="1895126" cy="1216063"/>
          </a:xfrm>
        </p:grpSpPr>
        <p:sp>
          <p:nvSpPr>
            <p:cNvPr id="69" name="爆発: 14 pt 17">
              <a:extLst>
                <a:ext uri="{FF2B5EF4-FFF2-40B4-BE49-F238E27FC236}">
                  <a16:creationId xmlns:a16="http://schemas.microsoft.com/office/drawing/2014/main" id="{264FF07E-C066-4313-9EE0-45C9FC09D98E}"/>
                </a:ext>
              </a:extLst>
            </p:cNvPr>
            <p:cNvSpPr/>
            <p:nvPr/>
          </p:nvSpPr>
          <p:spPr>
            <a:xfrm rot="1041396">
              <a:off x="3963707" y="1876156"/>
              <a:ext cx="1895126" cy="1216063"/>
            </a:xfrm>
            <a:prstGeom prst="irregularSeal2">
              <a:avLst/>
            </a:prstGeom>
            <a:solidFill>
              <a:schemeClr val="tx1"/>
            </a:solidFill>
            <a:ln w="38100">
              <a:solidFill>
                <a:srgbClr val="F68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350" b="1"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sym typeface="Arial"/>
              </a:endParaRPr>
            </a:p>
          </p:txBody>
        </p:sp>
        <p:sp>
          <p:nvSpPr>
            <p:cNvPr id="70" name="テキスト ボックス 69">
              <a:extLst>
                <a:ext uri="{FF2B5EF4-FFF2-40B4-BE49-F238E27FC236}">
                  <a16:creationId xmlns:a16="http://schemas.microsoft.com/office/drawing/2014/main" id="{5DDEB539-297C-4EC8-BD53-D399F14CC6A1}"/>
                </a:ext>
              </a:extLst>
            </p:cNvPr>
            <p:cNvSpPr txBox="1"/>
            <p:nvPr/>
          </p:nvSpPr>
          <p:spPr>
            <a:xfrm>
              <a:off x="4271822" y="2178599"/>
              <a:ext cx="1092546" cy="615554"/>
            </a:xfrm>
            <a:prstGeom prst="rect">
              <a:avLst/>
            </a:prstGeom>
            <a:noFill/>
            <a:ln w="63500">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68D42"/>
                  </a:solidFill>
                  <a:effectLst>
                    <a:outerShdw blurRad="50800" dist="38100" dir="2700000" algn="tl" rotWithShape="0">
                      <a:prstClr val="black"/>
                    </a:outerShdw>
                  </a:effectLst>
                  <a:uLnTx/>
                  <a:uFillTx/>
                  <a:latin typeface="HGP明朝B" panose="02020800000000000000" pitchFamily="18" charset="-128"/>
                  <a:ea typeface="HGP明朝B" panose="02020800000000000000" pitchFamily="18" charset="-128"/>
                  <a:cs typeface="Arial"/>
                  <a:sym typeface="Arial"/>
                </a:rPr>
                <a:t>融解</a:t>
              </a:r>
            </a:p>
          </p:txBody>
        </p:sp>
      </p:grpSp>
    </p:spTree>
    <p:extLst>
      <p:ext uri="{BB962C8B-B14F-4D97-AF65-F5344CB8AC3E}">
        <p14:creationId xmlns:p14="http://schemas.microsoft.com/office/powerpoint/2010/main" val="296635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par>
                                <p:cTn id="35" presetID="10"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animBg="1"/>
      <p:bldP spid="44" grpId="0"/>
      <p:bldP spid="45" grpId="0" animBg="1"/>
      <p:bldP spid="52" grpId="0"/>
      <p:bldP spid="56" grpId="0" animBg="1"/>
      <p:bldP spid="60" grpId="0" animBg="1"/>
      <p:bldP spid="63"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テキスト ボックス 18"/>
          <p:cNvSpPr txBox="1"/>
          <p:nvPr/>
        </p:nvSpPr>
        <p:spPr>
          <a:xfrm>
            <a:off x="0" y="6473495"/>
            <a:ext cx="10595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Arial"/>
                <a:cs typeface="Arial"/>
                <a:sym typeface="Arial"/>
              </a:rPr>
              <a:t>NASA</a:t>
            </a:r>
            <a:endParaRPr kumimoji="0" lang="en-GB" sz="16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 name="図 1">
            <a:extLst>
              <a:ext uri="{FF2B5EF4-FFF2-40B4-BE49-F238E27FC236}">
                <a16:creationId xmlns:a16="http://schemas.microsoft.com/office/drawing/2014/main" id="{D3322938-0E6B-49D6-8B0C-E2BAA1293E0B}"/>
              </a:ext>
            </a:extLst>
          </p:cNvPr>
          <p:cNvPicPr>
            <a:picLocks noChangeAspect="1"/>
          </p:cNvPicPr>
          <p:nvPr/>
        </p:nvPicPr>
        <p:blipFill rotWithShape="1">
          <a:blip r:embed="rId3"/>
          <a:srcRect b="1722"/>
          <a:stretch/>
        </p:blipFill>
        <p:spPr>
          <a:xfrm>
            <a:off x="5676959" y="2701043"/>
            <a:ext cx="6371029" cy="2558959"/>
          </a:xfrm>
          <a:prstGeom prst="rect">
            <a:avLst/>
          </a:prstGeom>
        </p:spPr>
      </p:pic>
      <p:grpSp>
        <p:nvGrpSpPr>
          <p:cNvPr id="3" name="グループ化 2">
            <a:extLst>
              <a:ext uri="{FF2B5EF4-FFF2-40B4-BE49-F238E27FC236}">
                <a16:creationId xmlns:a16="http://schemas.microsoft.com/office/drawing/2014/main" id="{341F3626-6D64-46DE-BE5A-F72001AC1D64}"/>
              </a:ext>
            </a:extLst>
          </p:cNvPr>
          <p:cNvGrpSpPr/>
          <p:nvPr/>
        </p:nvGrpSpPr>
        <p:grpSpPr>
          <a:xfrm>
            <a:off x="0" y="736575"/>
            <a:ext cx="5623563" cy="5005640"/>
            <a:chOff x="1696996" y="1055500"/>
            <a:chExt cx="5623563" cy="5005640"/>
          </a:xfrm>
        </p:grpSpPr>
        <p:pic>
          <p:nvPicPr>
            <p:cNvPr id="9" name="図 8"/>
            <p:cNvPicPr>
              <a:picLocks noChangeAspect="1"/>
            </p:cNvPicPr>
            <p:nvPr/>
          </p:nvPicPr>
          <p:blipFill rotWithShape="1">
            <a:blip r:embed="rId4"/>
            <a:srcRect l="41864" t="1911" b="367"/>
            <a:stretch/>
          </p:blipFill>
          <p:spPr>
            <a:xfrm>
              <a:off x="1817681" y="1055500"/>
              <a:ext cx="5502878" cy="5005640"/>
            </a:xfrm>
            <a:prstGeom prst="rect">
              <a:avLst/>
            </a:prstGeom>
          </p:spPr>
        </p:pic>
        <p:sp>
          <p:nvSpPr>
            <p:cNvPr id="11" name="正方形/長方形 10"/>
            <p:cNvSpPr/>
            <p:nvPr/>
          </p:nvSpPr>
          <p:spPr>
            <a:xfrm>
              <a:off x="1696996" y="1216854"/>
              <a:ext cx="1841155" cy="4265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13" name="正方形/長方形 12">
              <a:extLst>
                <a:ext uri="{FF2B5EF4-FFF2-40B4-BE49-F238E27FC236}">
                  <a16:creationId xmlns:a16="http://schemas.microsoft.com/office/drawing/2014/main" id="{48304805-C6DF-42B0-A70F-7DA66DE4B000}"/>
                </a:ext>
              </a:extLst>
            </p:cNvPr>
            <p:cNvSpPr/>
            <p:nvPr/>
          </p:nvSpPr>
          <p:spPr>
            <a:xfrm>
              <a:off x="1696996" y="2946951"/>
              <a:ext cx="745522" cy="2551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メイリオ"/>
                <a:cs typeface="+mn-cs"/>
                <a:sym typeface="Arial"/>
              </a:endParaRPr>
            </a:p>
          </p:txBody>
        </p:sp>
      </p:grpSp>
      <p:pic>
        <p:nvPicPr>
          <p:cNvPr id="10" name="図 9"/>
          <p:cNvPicPr>
            <a:picLocks noChangeAspect="1"/>
          </p:cNvPicPr>
          <p:nvPr/>
        </p:nvPicPr>
        <p:blipFill>
          <a:blip r:embed="rId5"/>
          <a:stretch>
            <a:fillRect/>
          </a:stretch>
        </p:blipFill>
        <p:spPr>
          <a:xfrm>
            <a:off x="1121474" y="5300832"/>
            <a:ext cx="3477557" cy="882765"/>
          </a:xfrm>
          <a:prstGeom prst="rect">
            <a:avLst/>
          </a:prstGeom>
        </p:spPr>
      </p:pic>
      <p:sp>
        <p:nvSpPr>
          <p:cNvPr id="17" name="テキスト ボックス 16"/>
          <p:cNvSpPr txBox="1"/>
          <p:nvPr/>
        </p:nvSpPr>
        <p:spPr>
          <a:xfrm>
            <a:off x="1557074" y="6088473"/>
            <a:ext cx="283028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800" b="1" i="0" u="none" strike="noStrike" kern="0" cap="none" spc="0" normalizeH="0" baseline="0" noProof="0" dirty="0">
                <a:ln>
                  <a:noFill/>
                </a:ln>
                <a:solidFill>
                  <a:srgbClr val="FFFFFF"/>
                </a:solidFill>
                <a:effectLst/>
                <a:uLnTx/>
                <a:uFillTx/>
                <a:latin typeface="メイリオ"/>
                <a:cs typeface="Arial"/>
                <a:sym typeface="Arial"/>
              </a:rPr>
              <a:t>氷床量の変化</a:t>
            </a:r>
            <a:endParaRPr kumimoji="0" lang="en-US" altLang="ja-JP" sz="2800" b="1" i="0" u="none" strike="noStrike" kern="0" cap="none" spc="0" normalizeH="0" baseline="0" noProof="0" dirty="0">
              <a:ln>
                <a:noFill/>
              </a:ln>
              <a:solidFill>
                <a:srgbClr val="FFFFFF"/>
              </a:solidFill>
              <a:effectLst/>
              <a:uLnTx/>
              <a:uFillTx/>
              <a:latin typeface="メイリオ"/>
              <a:cs typeface="Arial"/>
              <a:sym typeface="Arial"/>
            </a:endParaRPr>
          </a:p>
        </p:txBody>
      </p:sp>
      <p:sp>
        <p:nvSpPr>
          <p:cNvPr id="12" name="テキスト ボックス 11"/>
          <p:cNvSpPr txBox="1"/>
          <p:nvPr/>
        </p:nvSpPr>
        <p:spPr>
          <a:xfrm>
            <a:off x="5328117" y="1153451"/>
            <a:ext cx="668265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1" i="0" u="none" strike="noStrike" kern="1200" cap="none" spc="0" normalizeH="0" baseline="0" noProof="0" dirty="0">
                <a:ln>
                  <a:noFill/>
                </a:ln>
                <a:solidFill>
                  <a:srgbClr val="FFFFFF"/>
                </a:solidFill>
                <a:effectLst/>
                <a:uLnTx/>
                <a:uFillTx/>
                <a:latin typeface="メイリオ"/>
                <a:cs typeface="Arial"/>
                <a:sym typeface="Arial"/>
              </a:rPr>
              <a:t>「海が融かす」氷床</a:t>
            </a:r>
            <a:endParaRPr kumimoji="1" lang="en-GB" sz="5400" b="1" i="0" u="none" strike="noStrike" kern="1200" cap="none" spc="0" normalizeH="0" baseline="0" noProof="0" dirty="0">
              <a:ln>
                <a:noFill/>
              </a:ln>
              <a:solidFill>
                <a:srgbClr val="1FFEFF"/>
              </a:solidFill>
              <a:effectLst/>
              <a:uLnTx/>
              <a:uFillTx/>
              <a:latin typeface="メイリオ"/>
              <a:cs typeface="Arial"/>
              <a:sym typeface="Arial"/>
            </a:endParaRPr>
          </a:p>
        </p:txBody>
      </p:sp>
    </p:spTree>
    <p:extLst>
      <p:ext uri="{BB962C8B-B14F-4D97-AF65-F5344CB8AC3E}">
        <p14:creationId xmlns:p14="http://schemas.microsoft.com/office/powerpoint/2010/main" val="776780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2">
            <a:extLst>
              <a:ext uri="{FF2B5EF4-FFF2-40B4-BE49-F238E27FC236}">
                <a16:creationId xmlns:a16="http://schemas.microsoft.com/office/drawing/2014/main" id="{804031D5-FD24-44AF-95FC-F6523FB030EF}"/>
              </a:ext>
            </a:extLst>
          </p:cNvPr>
          <p:cNvSpPr/>
          <p:nvPr/>
        </p:nvSpPr>
        <p:spPr>
          <a:xfrm>
            <a:off x="514855" y="404254"/>
            <a:ext cx="11383244"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0" cap="none" spc="0" normalizeH="0" baseline="0" noProof="0" dirty="0">
                <a:ln>
                  <a:noFill/>
                </a:ln>
                <a:solidFill>
                  <a:srgbClr val="FFFFFF"/>
                </a:solidFill>
                <a:effectLst/>
                <a:uLnTx/>
                <a:uFillTx/>
                <a:latin typeface="Arial"/>
                <a:cs typeface="Arial"/>
                <a:sym typeface="Arial"/>
              </a:rPr>
              <a:t>南極氷床の</a:t>
            </a:r>
            <a:r>
              <a:rPr kumimoji="1" lang="ja-JP" altLang="en-US" sz="4400" b="1" i="0" u="sng" strike="noStrike" kern="0" cap="none" spc="0" normalizeH="0" baseline="0" noProof="0" dirty="0">
                <a:ln>
                  <a:noFill/>
                </a:ln>
                <a:solidFill>
                  <a:srgbClr val="FFFFFF"/>
                </a:solidFill>
                <a:effectLst/>
                <a:uLnTx/>
                <a:uFillTx/>
                <a:latin typeface="Arial"/>
                <a:cs typeface="Arial"/>
                <a:sym typeface="Arial"/>
              </a:rPr>
              <a:t>質量損失</a:t>
            </a:r>
            <a:r>
              <a:rPr kumimoji="1" lang="ja-JP" altLang="en-US" sz="4400" b="1" i="0" u="none" strike="noStrike" kern="0" cap="none" spc="0" normalizeH="0" baseline="0" noProof="0" dirty="0">
                <a:ln>
                  <a:noFill/>
                </a:ln>
                <a:solidFill>
                  <a:srgbClr val="FFFFFF"/>
                </a:solidFill>
                <a:effectLst/>
                <a:uLnTx/>
                <a:uFillTx/>
                <a:latin typeface="Arial"/>
                <a:cs typeface="Arial"/>
                <a:sym typeface="Arial"/>
              </a:rPr>
              <a:t> ☞「年間</a:t>
            </a:r>
            <a:r>
              <a:rPr kumimoji="1" lang="en-US" altLang="ja-JP" sz="4400" b="1" i="0" u="none" strike="noStrike" kern="0" cap="none" spc="0" normalizeH="0" baseline="0" noProof="0" dirty="0">
                <a:ln>
                  <a:noFill/>
                </a:ln>
                <a:solidFill>
                  <a:srgbClr val="3187EA"/>
                </a:solidFill>
                <a:effectLst/>
                <a:uLnTx/>
                <a:uFillTx/>
                <a:latin typeface="Arial"/>
                <a:cs typeface="Arial"/>
                <a:sym typeface="Arial"/>
              </a:rPr>
              <a:t>150</a:t>
            </a:r>
            <a:r>
              <a:rPr kumimoji="1" lang="ja-JP" altLang="en-US" sz="4400" b="1" i="0" u="none" strike="noStrike" kern="0" cap="none" spc="0" normalizeH="0" baseline="0" noProof="0" dirty="0">
                <a:ln>
                  <a:noFill/>
                </a:ln>
                <a:solidFill>
                  <a:srgbClr val="FFFFFF"/>
                </a:solidFill>
                <a:effectLst/>
                <a:uLnTx/>
                <a:uFillTx/>
                <a:latin typeface="Arial"/>
                <a:cs typeface="Arial"/>
                <a:sym typeface="Arial"/>
              </a:rPr>
              <a:t>ギガトン」</a:t>
            </a:r>
            <a:endParaRPr kumimoji="0" lang="ja-JP" altLang="en-US" sz="4400" b="0" i="0" u="none" strike="noStrike" kern="0" cap="none" spc="0" normalizeH="0" baseline="0" noProof="0" dirty="0">
              <a:ln>
                <a:noFill/>
              </a:ln>
              <a:solidFill>
                <a:srgbClr val="FFFFFF"/>
              </a:solidFill>
              <a:effectLst/>
              <a:uLnTx/>
              <a:uFillTx/>
              <a:latin typeface="Arial"/>
              <a:cs typeface="Arial"/>
              <a:sym typeface="Arial"/>
            </a:endParaRPr>
          </a:p>
        </p:txBody>
      </p:sp>
      <p:sp>
        <p:nvSpPr>
          <p:cNvPr id="6" name="TextBox 5">
            <a:extLst>
              <a:ext uri="{FF2B5EF4-FFF2-40B4-BE49-F238E27FC236}">
                <a16:creationId xmlns:a16="http://schemas.microsoft.com/office/drawing/2014/main" id="{070210FA-DC64-4A89-8F4E-755782CC1C8E}"/>
              </a:ext>
            </a:extLst>
          </p:cNvPr>
          <p:cNvSpPr txBox="1"/>
          <p:nvPr/>
        </p:nvSpPr>
        <p:spPr>
          <a:xfrm>
            <a:off x="1349604" y="3612759"/>
            <a:ext cx="5914265"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1" i="0" u="none" strike="noStrike" kern="0" cap="none" spc="0" normalizeH="0" baseline="0" noProof="0" dirty="0">
                <a:ln>
                  <a:noFill/>
                </a:ln>
                <a:solidFill>
                  <a:srgbClr val="3187EA"/>
                </a:solidFill>
                <a:effectLst/>
                <a:uLnTx/>
                <a:uFillTx/>
                <a:latin typeface="Arial"/>
                <a:cs typeface="Arial"/>
                <a:sym typeface="Arial"/>
              </a:rPr>
              <a:t>1</a:t>
            </a:r>
            <a:r>
              <a:rPr kumimoji="1" lang="ja-JP" altLang="en-US" sz="4000" b="1" i="0" u="none" strike="noStrike" kern="0" cap="none" spc="0" normalizeH="0" baseline="0" noProof="0" dirty="0">
                <a:ln>
                  <a:noFill/>
                </a:ln>
                <a:solidFill>
                  <a:srgbClr val="FFFFFF"/>
                </a:solidFill>
                <a:effectLst/>
                <a:uLnTx/>
                <a:uFillTx/>
                <a:latin typeface="Arial"/>
                <a:cs typeface="Arial"/>
                <a:sym typeface="Arial"/>
              </a:rPr>
              <a:t>ギガトン＝</a:t>
            </a:r>
            <a:endParaRPr kumimoji="0" lang="en-US" sz="40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FE91D8D1-8BEA-437A-8B81-3CCF0F7D45BD}"/>
              </a:ext>
            </a:extLst>
          </p:cNvPr>
          <p:cNvSpPr txBox="1"/>
          <p:nvPr/>
        </p:nvSpPr>
        <p:spPr>
          <a:xfrm>
            <a:off x="41472" y="6455281"/>
            <a:ext cx="609532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https://climate.nasa.gov/vital-signs/ice-sheets/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FC768B40-4B29-4954-9F4F-4A94477AF1A5}"/>
              </a:ext>
            </a:extLst>
          </p:cNvPr>
          <p:cNvSpPr txBox="1"/>
          <p:nvPr/>
        </p:nvSpPr>
        <p:spPr>
          <a:xfrm>
            <a:off x="3455186" y="1108791"/>
            <a:ext cx="24802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rgbClr val="FFFFFF"/>
                </a:solidFill>
                <a:effectLst/>
                <a:uLnTx/>
                <a:uFillTx/>
                <a:latin typeface="Arial"/>
                <a:cs typeface="Arial"/>
                <a:sym typeface="Arial"/>
              </a:rPr>
              <a:t>＝融解量ｰ増加量</a:t>
            </a: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p:txBody>
      </p:sp>
      <p:pic>
        <p:nvPicPr>
          <p:cNvPr id="9" name="Picture 2" descr="Image">
            <a:extLst>
              <a:ext uri="{FF2B5EF4-FFF2-40B4-BE49-F238E27FC236}">
                <a16:creationId xmlns:a16="http://schemas.microsoft.com/office/drawing/2014/main" id="{FF655FBA-7BDE-4690-9A11-04A3363616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351"/>
          <a:stretch/>
        </p:blipFill>
        <p:spPr bwMode="auto">
          <a:xfrm>
            <a:off x="4581205" y="1767419"/>
            <a:ext cx="6718166" cy="439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739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79B7AEBE-3111-457D-A14B-AAD55FB73101}"/>
              </a:ext>
            </a:extLst>
          </p:cNvPr>
          <p:cNvSpPr txBox="1"/>
          <p:nvPr/>
        </p:nvSpPr>
        <p:spPr>
          <a:xfrm>
            <a:off x="2133601" y="274492"/>
            <a:ext cx="8400527" cy="646331"/>
          </a:xfrm>
          <a:prstGeom prst="rect">
            <a:avLst/>
          </a:prstGeom>
          <a:solidFill>
            <a:schemeClr val="tx1"/>
          </a:solidFill>
          <a:ln w="5715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dirty="0">
                <a:ln>
                  <a:noFill/>
                </a:ln>
                <a:solidFill>
                  <a:srgbClr val="FFFFFF"/>
                </a:solidFill>
                <a:effectLst/>
                <a:uLnTx/>
                <a:uFillTx/>
                <a:latin typeface="Arial"/>
                <a:ea typeface="メイリオ"/>
                <a:cs typeface="Arial"/>
                <a:sym typeface="Arial"/>
              </a:rPr>
              <a:t>２ｍの海面上昇が起きると</a:t>
            </a:r>
            <a:r>
              <a:rPr kumimoji="1" lang="en-US" altLang="ja-JP" sz="3600" b="1" i="0" u="none" strike="noStrike" kern="1200" cap="none" spc="0" normalizeH="0" baseline="0" noProof="0" dirty="0">
                <a:ln>
                  <a:noFill/>
                </a:ln>
                <a:solidFill>
                  <a:srgbClr val="FFFFFF"/>
                </a:solidFill>
                <a:effectLst/>
                <a:uLnTx/>
                <a:uFillTx/>
                <a:latin typeface="Arial"/>
                <a:ea typeface="メイリオ"/>
                <a:cs typeface="Arial"/>
                <a:sym typeface="Arial"/>
              </a:rPr>
              <a:t>…</a:t>
            </a:r>
          </a:p>
        </p:txBody>
      </p:sp>
      <p:pic>
        <p:nvPicPr>
          <p:cNvPr id="1026" name="Picture 2" descr="Image">
            <a:extLst>
              <a:ext uri="{FF2B5EF4-FFF2-40B4-BE49-F238E27FC236}">
                <a16:creationId xmlns:a16="http://schemas.microsoft.com/office/drawing/2014/main" id="{105D9463-6F71-44EE-129D-519A6BF75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06"/>
          <a:stretch/>
        </p:blipFill>
        <p:spPr bwMode="auto">
          <a:xfrm>
            <a:off x="0" y="1095676"/>
            <a:ext cx="6493872" cy="53098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D167326D-A494-D4AA-8690-612C489CA8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36" r="32500"/>
          <a:stretch/>
        </p:blipFill>
        <p:spPr bwMode="auto">
          <a:xfrm>
            <a:off x="6493871" y="1095676"/>
            <a:ext cx="5698129" cy="5309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836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0303949-739C-4193-A52B-B83C689EE955}"/>
              </a:ext>
            </a:extLst>
          </p:cNvPr>
          <p:cNvPicPr>
            <a:picLocks noChangeAspect="1"/>
          </p:cNvPicPr>
          <p:nvPr/>
        </p:nvPicPr>
        <p:blipFill>
          <a:blip r:embed="rId2"/>
          <a:stretch>
            <a:fillRect/>
          </a:stretch>
        </p:blipFill>
        <p:spPr>
          <a:xfrm>
            <a:off x="2245491" y="492897"/>
            <a:ext cx="7815320" cy="5786480"/>
          </a:xfrm>
          <a:prstGeom prst="rect">
            <a:avLst/>
          </a:prstGeom>
        </p:spPr>
      </p:pic>
      <p:sp>
        <p:nvSpPr>
          <p:cNvPr id="5" name="テキスト ボックス 4">
            <a:extLst>
              <a:ext uri="{FF2B5EF4-FFF2-40B4-BE49-F238E27FC236}">
                <a16:creationId xmlns:a16="http://schemas.microsoft.com/office/drawing/2014/main" id="{DBC30474-DB68-4E60-8F3B-860C4E35C3ED}"/>
              </a:ext>
            </a:extLst>
          </p:cNvPr>
          <p:cNvSpPr txBox="1"/>
          <p:nvPr/>
        </p:nvSpPr>
        <p:spPr>
          <a:xfrm>
            <a:off x="-12190" y="0"/>
            <a:ext cx="2271968" cy="923330"/>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5400" b="1" i="0" u="none" strike="noStrike" kern="0" cap="none" spc="0" normalizeH="0" baseline="0" noProof="0" dirty="0">
                <a:ln>
                  <a:noFill/>
                </a:ln>
                <a:solidFill>
                  <a:srgbClr val="FFFFFF"/>
                </a:solidFill>
                <a:effectLst/>
                <a:uLnTx/>
                <a:uFillTx/>
                <a:latin typeface="Arial"/>
                <a:cs typeface="Arial"/>
                <a:sym typeface="Arial"/>
              </a:rPr>
              <a:t>深い海</a:t>
            </a:r>
          </a:p>
        </p:txBody>
      </p:sp>
      <p:sp>
        <p:nvSpPr>
          <p:cNvPr id="6" name="テキスト ボックス 5">
            <a:extLst>
              <a:ext uri="{FF2B5EF4-FFF2-40B4-BE49-F238E27FC236}">
                <a16:creationId xmlns:a16="http://schemas.microsoft.com/office/drawing/2014/main" id="{F3A48215-0372-4222-AC6C-B5A34A20354A}"/>
              </a:ext>
            </a:extLst>
          </p:cNvPr>
          <p:cNvSpPr txBox="1"/>
          <p:nvPr/>
        </p:nvSpPr>
        <p:spPr>
          <a:xfrm>
            <a:off x="5314952" y="5896412"/>
            <a:ext cx="24765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面積</a:t>
            </a:r>
          </a:p>
        </p:txBody>
      </p:sp>
      <p:sp>
        <p:nvSpPr>
          <p:cNvPr id="7" name="テキスト ボックス 6">
            <a:extLst>
              <a:ext uri="{FF2B5EF4-FFF2-40B4-BE49-F238E27FC236}">
                <a16:creationId xmlns:a16="http://schemas.microsoft.com/office/drawing/2014/main" id="{C4384876-E015-435D-B629-21C82C33CAF4}"/>
              </a:ext>
            </a:extLst>
          </p:cNvPr>
          <p:cNvSpPr txBox="1"/>
          <p:nvPr/>
        </p:nvSpPr>
        <p:spPr>
          <a:xfrm>
            <a:off x="1254890" y="4014489"/>
            <a:ext cx="11334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深さ</a:t>
            </a:r>
          </a:p>
        </p:txBody>
      </p:sp>
      <p:sp>
        <p:nvSpPr>
          <p:cNvPr id="8" name="テキスト ボックス 7">
            <a:extLst>
              <a:ext uri="{FF2B5EF4-FFF2-40B4-BE49-F238E27FC236}">
                <a16:creationId xmlns:a16="http://schemas.microsoft.com/office/drawing/2014/main" id="{6D74D4B0-8259-4F01-AADA-0ACCC7D7F716}"/>
              </a:ext>
            </a:extLst>
          </p:cNvPr>
          <p:cNvSpPr txBox="1"/>
          <p:nvPr/>
        </p:nvSpPr>
        <p:spPr>
          <a:xfrm>
            <a:off x="1254890" y="1719539"/>
            <a:ext cx="11334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標高</a:t>
            </a:r>
          </a:p>
        </p:txBody>
      </p:sp>
      <p:sp>
        <p:nvSpPr>
          <p:cNvPr id="9" name="テキスト ボックス 8">
            <a:extLst>
              <a:ext uri="{FF2B5EF4-FFF2-40B4-BE49-F238E27FC236}">
                <a16:creationId xmlns:a16="http://schemas.microsoft.com/office/drawing/2014/main" id="{8C5F0ECB-6584-4462-82BD-90880B670277}"/>
              </a:ext>
            </a:extLst>
          </p:cNvPr>
          <p:cNvSpPr txBox="1"/>
          <p:nvPr/>
        </p:nvSpPr>
        <p:spPr>
          <a:xfrm>
            <a:off x="1678753" y="2736958"/>
            <a:ext cx="11334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a:ln>
                  <a:noFill/>
                </a:ln>
                <a:solidFill>
                  <a:srgbClr val="000000"/>
                </a:solidFill>
                <a:effectLst/>
                <a:uLnTx/>
                <a:uFillTx/>
                <a:latin typeface="Arial"/>
                <a:cs typeface="Arial"/>
                <a:sym typeface="Arial"/>
              </a:rPr>
              <a:t>海面</a:t>
            </a:r>
          </a:p>
        </p:txBody>
      </p:sp>
      <p:sp>
        <p:nvSpPr>
          <p:cNvPr id="10" name="テキスト ボックス 9">
            <a:extLst>
              <a:ext uri="{FF2B5EF4-FFF2-40B4-BE49-F238E27FC236}">
                <a16:creationId xmlns:a16="http://schemas.microsoft.com/office/drawing/2014/main" id="{963B369A-F4AA-40A4-AFB2-3880E284DBDF}"/>
              </a:ext>
            </a:extLst>
          </p:cNvPr>
          <p:cNvSpPr txBox="1"/>
          <p:nvPr/>
        </p:nvSpPr>
        <p:spPr>
          <a:xfrm>
            <a:off x="7036596" y="4142749"/>
            <a:ext cx="4529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rgbClr val="2C49D8"/>
                </a:solidFill>
                <a:effectLst/>
                <a:uLnTx/>
                <a:uFillTx/>
                <a:latin typeface="Arial"/>
                <a:cs typeface="Arial"/>
                <a:sym typeface="Arial"/>
              </a:rPr>
              <a:t>海の平均水深 </a:t>
            </a:r>
            <a:r>
              <a:rPr kumimoji="1" lang="en-US" altLang="ja-JP" sz="2800" b="1" i="0" u="none" strike="noStrike" kern="0" cap="none" spc="0" normalizeH="0" baseline="0" noProof="0" dirty="0">
                <a:ln>
                  <a:noFill/>
                </a:ln>
                <a:solidFill>
                  <a:srgbClr val="2C49D8"/>
                </a:solidFill>
                <a:effectLst/>
                <a:uLnTx/>
                <a:uFillTx/>
                <a:latin typeface="Arial"/>
                <a:cs typeface="Arial"/>
                <a:sym typeface="Arial"/>
              </a:rPr>
              <a:t>~ 4000m</a:t>
            </a:r>
            <a:endParaRPr kumimoji="1" lang="ja-JP" altLang="en-US" sz="2800" b="1" i="0" u="none" strike="noStrike" kern="0" cap="none" spc="0" normalizeH="0" baseline="0" noProof="0" dirty="0">
              <a:ln>
                <a:noFill/>
              </a:ln>
              <a:solidFill>
                <a:srgbClr val="2C49D8"/>
              </a:solidFill>
              <a:effectLst/>
              <a:uLnTx/>
              <a:uFillTx/>
              <a:latin typeface="Arial"/>
              <a:cs typeface="Arial"/>
              <a:sym typeface="Arial"/>
            </a:endParaRPr>
          </a:p>
        </p:txBody>
      </p:sp>
      <p:sp>
        <p:nvSpPr>
          <p:cNvPr id="11" name="テキスト ボックス 10">
            <a:extLst>
              <a:ext uri="{FF2B5EF4-FFF2-40B4-BE49-F238E27FC236}">
                <a16:creationId xmlns:a16="http://schemas.microsoft.com/office/drawing/2014/main" id="{C8D2EE5D-8B13-4BA1-B58A-F3F2DB323E5A}"/>
              </a:ext>
            </a:extLst>
          </p:cNvPr>
          <p:cNvSpPr txBox="1"/>
          <p:nvPr/>
        </p:nvSpPr>
        <p:spPr>
          <a:xfrm>
            <a:off x="9848880" y="6186596"/>
            <a:ext cx="33670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Talley</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et</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al.</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DPO</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 </a:t>
            </a:r>
            <a:r>
              <a:rPr kumimoji="1" lang="en-US" altLang="ja-JP" sz="1400" b="0" i="0" u="none" strike="noStrike" kern="0" cap="none" spc="0" normalizeH="0" baseline="0" noProof="0" dirty="0">
                <a:ln>
                  <a:noFill/>
                </a:ln>
                <a:solidFill>
                  <a:srgbClr val="000000"/>
                </a:solidFill>
                <a:effectLst/>
                <a:uLnTx/>
                <a:uFillTx/>
                <a:latin typeface="Arial"/>
                <a:cs typeface="Arial"/>
                <a:sym typeface="Arial"/>
              </a:rPr>
              <a:t>6th edition</a:t>
            </a:r>
            <a:endParaRPr kumimoji="1" lang="ja-JP" alt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99136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p:cNvGrpSpPr/>
          <p:nvPr/>
        </p:nvGrpSpPr>
        <p:grpSpPr>
          <a:xfrm>
            <a:off x="1789865" y="569436"/>
            <a:ext cx="8735100" cy="4188674"/>
            <a:chOff x="204450" y="1593018"/>
            <a:chExt cx="8735100" cy="4188674"/>
          </a:xfrm>
        </p:grpSpPr>
        <p:pic>
          <p:nvPicPr>
            <p:cNvPr id="4" name="図 3">
              <a:extLst>
                <a:ext uri="{FF2B5EF4-FFF2-40B4-BE49-F238E27FC236}">
                  <a16:creationId xmlns:a16="http://schemas.microsoft.com/office/drawing/2014/main" id="{199465F8-99A6-432F-BD4F-91294C54C809}"/>
                </a:ext>
              </a:extLst>
            </p:cNvPr>
            <p:cNvPicPr>
              <a:picLocks noChangeAspect="1"/>
            </p:cNvPicPr>
            <p:nvPr/>
          </p:nvPicPr>
          <p:blipFill rotWithShape="1">
            <a:blip r:embed="rId3"/>
            <a:srcRect l="9000" t="18620" r="7286" b="9980"/>
            <a:stretch/>
          </p:blipFill>
          <p:spPr>
            <a:xfrm>
              <a:off x="204450" y="1593018"/>
              <a:ext cx="8735100" cy="4188674"/>
            </a:xfrm>
            <a:prstGeom prst="rect">
              <a:avLst/>
            </a:prstGeom>
          </p:spPr>
        </p:pic>
        <p:sp>
          <p:nvSpPr>
            <p:cNvPr id="14" name="正方形/長方形 13"/>
            <p:cNvSpPr/>
            <p:nvPr/>
          </p:nvSpPr>
          <p:spPr>
            <a:xfrm>
              <a:off x="807493" y="2793243"/>
              <a:ext cx="2891050" cy="1621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a:ln>
                  <a:noFill/>
                </a:ln>
                <a:solidFill>
                  <a:srgbClr val="FFFFFF"/>
                </a:solidFill>
                <a:effectLst/>
                <a:uLnTx/>
                <a:uFillTx/>
                <a:latin typeface="Arial"/>
                <a:ea typeface="メイリオ"/>
                <a:cs typeface="+mn-cs"/>
                <a:sym typeface="Arial"/>
              </a:endParaRPr>
            </a:p>
          </p:txBody>
        </p:sp>
        <p:sp>
          <p:nvSpPr>
            <p:cNvPr id="2" name="正方形/長方形 1"/>
            <p:cNvSpPr/>
            <p:nvPr/>
          </p:nvSpPr>
          <p:spPr>
            <a:xfrm>
              <a:off x="852984" y="1943578"/>
              <a:ext cx="3930555" cy="1999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a:ln>
                  <a:noFill/>
                </a:ln>
                <a:solidFill>
                  <a:srgbClr val="FFFFFF"/>
                </a:solidFill>
                <a:effectLst/>
                <a:uLnTx/>
                <a:uFillTx/>
                <a:latin typeface="Arial"/>
                <a:ea typeface="メイリオ"/>
                <a:cs typeface="+mn-cs"/>
                <a:sym typeface="Arial"/>
              </a:endParaRPr>
            </a:p>
          </p:txBody>
        </p:sp>
      </p:grpSp>
      <p:sp>
        <p:nvSpPr>
          <p:cNvPr id="7" name="テキスト ボックス 6">
            <a:extLst>
              <a:ext uri="{FF2B5EF4-FFF2-40B4-BE49-F238E27FC236}">
                <a16:creationId xmlns:a16="http://schemas.microsoft.com/office/drawing/2014/main" id="{672BF015-F9B0-40F6-8BDD-ACA631F4C872}"/>
              </a:ext>
            </a:extLst>
          </p:cNvPr>
          <p:cNvSpPr txBox="1"/>
          <p:nvPr/>
        </p:nvSpPr>
        <p:spPr>
          <a:xfrm>
            <a:off x="3639482" y="2529658"/>
            <a:ext cx="15283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1" i="0" u="none" strike="noStrike" kern="1200" cap="none" spc="0" normalizeH="0" baseline="0" noProof="0" dirty="0">
                <a:ln>
                  <a:noFill/>
                </a:ln>
                <a:solidFill>
                  <a:srgbClr val="990002"/>
                </a:solidFill>
                <a:effectLst/>
                <a:uLnTx/>
                <a:uFillTx/>
                <a:latin typeface="Arial"/>
                <a:ea typeface="メイリオ"/>
                <a:cs typeface="Arial"/>
                <a:sym typeface="Arial"/>
              </a:rPr>
              <a:t>1.1m</a:t>
            </a:r>
            <a:endParaRPr kumimoji="1" lang="ja-JP" altLang="en-US" sz="2400" b="1" i="0" u="none" strike="noStrike" kern="1200" cap="none" spc="0" normalizeH="0" baseline="0" noProof="0" dirty="0">
              <a:ln>
                <a:noFill/>
              </a:ln>
              <a:solidFill>
                <a:srgbClr val="990002"/>
              </a:solidFill>
              <a:effectLst/>
              <a:uLnTx/>
              <a:uFillTx/>
              <a:latin typeface="Arial"/>
              <a:ea typeface="メイリオ"/>
              <a:cs typeface="Arial"/>
              <a:sym typeface="Arial"/>
            </a:endParaRPr>
          </a:p>
        </p:txBody>
      </p:sp>
      <p:sp>
        <p:nvSpPr>
          <p:cNvPr id="8" name="テキスト ボックス 7">
            <a:extLst>
              <a:ext uri="{FF2B5EF4-FFF2-40B4-BE49-F238E27FC236}">
                <a16:creationId xmlns:a16="http://schemas.microsoft.com/office/drawing/2014/main" id="{672BF015-F9B0-40F6-8BDD-ACA631F4C872}"/>
              </a:ext>
            </a:extLst>
          </p:cNvPr>
          <p:cNvSpPr txBox="1"/>
          <p:nvPr/>
        </p:nvSpPr>
        <p:spPr>
          <a:xfrm>
            <a:off x="7997290" y="659463"/>
            <a:ext cx="151447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1" i="0" u="none" strike="noStrike" kern="1200" cap="none" spc="0" normalizeH="0" baseline="0" noProof="0" dirty="0">
                <a:ln>
                  <a:noFill/>
                </a:ln>
                <a:solidFill>
                  <a:srgbClr val="990002"/>
                </a:solidFill>
                <a:effectLst/>
                <a:uLnTx/>
                <a:uFillTx/>
                <a:latin typeface="Arial"/>
                <a:ea typeface="メイリオ"/>
                <a:cs typeface="Arial"/>
                <a:sym typeface="Arial"/>
              </a:rPr>
              <a:t>5.4m</a:t>
            </a:r>
            <a:endParaRPr kumimoji="1" lang="ja-JP" altLang="en-US" sz="2400" b="1" i="0" u="none" strike="noStrike" kern="1200" cap="none" spc="0" normalizeH="0" baseline="0" noProof="0" dirty="0">
              <a:ln>
                <a:noFill/>
              </a:ln>
              <a:solidFill>
                <a:srgbClr val="990002"/>
              </a:solidFill>
              <a:effectLst/>
              <a:uLnTx/>
              <a:uFillTx/>
              <a:latin typeface="Arial"/>
              <a:ea typeface="メイリオ"/>
              <a:cs typeface="Arial"/>
              <a:sym typeface="Arial"/>
            </a:endParaRPr>
          </a:p>
        </p:txBody>
      </p:sp>
      <p:cxnSp>
        <p:nvCxnSpPr>
          <p:cNvPr id="15" name="直線矢印コネクタ 14"/>
          <p:cNvCxnSpPr/>
          <p:nvPr/>
        </p:nvCxnSpPr>
        <p:spPr>
          <a:xfrm>
            <a:off x="9275928" y="1013406"/>
            <a:ext cx="682388" cy="71592"/>
          </a:xfrm>
          <a:prstGeom prst="straightConnector1">
            <a:avLst/>
          </a:prstGeom>
          <a:ln w="57150">
            <a:solidFill>
              <a:srgbClr val="862515"/>
            </a:solidFill>
            <a:headEnd type="none" w="med" len="med"/>
            <a:tailEnd type="arrow" w="med" len="med"/>
          </a:ln>
          <a:effectLst>
            <a:outerShdw blurRad="50800" dist="254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4515638" y="3178194"/>
            <a:ext cx="397789" cy="359989"/>
          </a:xfrm>
          <a:prstGeom prst="straightConnector1">
            <a:avLst/>
          </a:prstGeom>
          <a:ln w="57150">
            <a:solidFill>
              <a:srgbClr val="862515"/>
            </a:solidFill>
            <a:headEnd type="none" w="med" len="med"/>
            <a:tailEnd type="arrow" w="med" len="med"/>
          </a:ln>
          <a:effectLst>
            <a:outerShdw blurRad="50800" dist="254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E00649CE-AB40-4290-AA38-56BA7E996EEE}"/>
              </a:ext>
            </a:extLst>
          </p:cNvPr>
          <p:cNvSpPr txBox="1"/>
          <p:nvPr/>
        </p:nvSpPr>
        <p:spPr>
          <a:xfrm>
            <a:off x="11223240" y="6060637"/>
            <a:ext cx="1572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000000"/>
                </a:solidFill>
                <a:effectLst/>
                <a:uLnTx/>
                <a:uFillTx/>
                <a:latin typeface="Arial"/>
                <a:ea typeface="メイリオ"/>
                <a:cs typeface="Arial"/>
                <a:sym typeface="Arial"/>
              </a:rPr>
              <a:t>Fig 4.2</a:t>
            </a:r>
            <a:endParaRPr kumimoji="1" lang="ja-JP" altLang="en-US" sz="2000" b="1" i="0" u="none" strike="noStrike" kern="1200" cap="none" spc="0" normalizeH="0" baseline="0" noProof="0" dirty="0">
              <a:ln>
                <a:noFill/>
              </a:ln>
              <a:solidFill>
                <a:srgbClr val="000000"/>
              </a:solidFill>
              <a:effectLst/>
              <a:uLnTx/>
              <a:uFillTx/>
              <a:latin typeface="Arial"/>
              <a:ea typeface="メイリオ"/>
              <a:cs typeface="Arial"/>
              <a:sym typeface="Arial"/>
            </a:endParaRPr>
          </a:p>
        </p:txBody>
      </p:sp>
      <p:sp>
        <p:nvSpPr>
          <p:cNvPr id="26" name="テキスト ボックス 25">
            <a:extLst>
              <a:ext uri="{FF2B5EF4-FFF2-40B4-BE49-F238E27FC236}">
                <a16:creationId xmlns:a16="http://schemas.microsoft.com/office/drawing/2014/main" id="{672BF015-F9B0-40F6-8BDD-ACA631F4C872}"/>
              </a:ext>
            </a:extLst>
          </p:cNvPr>
          <p:cNvSpPr txBox="1"/>
          <p:nvPr/>
        </p:nvSpPr>
        <p:spPr>
          <a:xfrm>
            <a:off x="7925926" y="3079368"/>
            <a:ext cx="155355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1" i="0" u="none" strike="noStrike" kern="1200" cap="none" spc="0" normalizeH="0" baseline="0" noProof="0" dirty="0">
                <a:ln>
                  <a:noFill/>
                </a:ln>
                <a:solidFill>
                  <a:srgbClr val="1E3F5F"/>
                </a:solidFill>
                <a:effectLst/>
                <a:uLnTx/>
                <a:uFillTx/>
                <a:latin typeface="Arial"/>
                <a:ea typeface="メイリオ"/>
                <a:cs typeface="Arial"/>
                <a:sym typeface="Arial"/>
              </a:rPr>
              <a:t>1.1m</a:t>
            </a:r>
            <a:endParaRPr kumimoji="1" lang="ja-JP" altLang="en-US" sz="2400" b="1" i="0" u="none" strike="noStrike" kern="1200" cap="none" spc="0" normalizeH="0" baseline="0" noProof="0" dirty="0">
              <a:ln>
                <a:noFill/>
              </a:ln>
              <a:solidFill>
                <a:srgbClr val="1E3F5F"/>
              </a:solidFill>
              <a:effectLst/>
              <a:uLnTx/>
              <a:uFillTx/>
              <a:latin typeface="Arial"/>
              <a:ea typeface="メイリオ"/>
              <a:cs typeface="Arial"/>
              <a:sym typeface="Arial"/>
            </a:endParaRPr>
          </a:p>
        </p:txBody>
      </p:sp>
      <p:cxnSp>
        <p:nvCxnSpPr>
          <p:cNvPr id="27" name="直線矢印コネクタ 26"/>
          <p:cNvCxnSpPr/>
          <p:nvPr/>
        </p:nvCxnSpPr>
        <p:spPr>
          <a:xfrm>
            <a:off x="9243648" y="3444322"/>
            <a:ext cx="714669" cy="93860"/>
          </a:xfrm>
          <a:prstGeom prst="straightConnector1">
            <a:avLst/>
          </a:prstGeom>
          <a:ln w="57150">
            <a:solidFill>
              <a:srgbClr val="1E3F5F"/>
            </a:solidFill>
            <a:headEnd type="none" w="med" len="med"/>
            <a:tailEnd type="arrow" w="med" len="med"/>
          </a:ln>
          <a:effectLst>
            <a:outerShdw blurRad="50800" dist="254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72BF015-F9B0-40F6-8BDD-ACA631F4C872}"/>
              </a:ext>
            </a:extLst>
          </p:cNvPr>
          <p:cNvSpPr txBox="1"/>
          <p:nvPr/>
        </p:nvSpPr>
        <p:spPr>
          <a:xfrm>
            <a:off x="2814903" y="3293547"/>
            <a:ext cx="155355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1" i="0" u="none" strike="noStrike" kern="1200" cap="none" spc="0" normalizeH="0" baseline="0" noProof="0" dirty="0">
                <a:ln>
                  <a:noFill/>
                </a:ln>
                <a:solidFill>
                  <a:srgbClr val="1E3F5F"/>
                </a:solidFill>
                <a:effectLst/>
                <a:uLnTx/>
                <a:uFillTx/>
                <a:latin typeface="Arial"/>
                <a:ea typeface="メイリオ"/>
                <a:cs typeface="Arial"/>
                <a:sym typeface="Arial"/>
              </a:rPr>
              <a:t>0.6m</a:t>
            </a:r>
            <a:endParaRPr kumimoji="1" lang="ja-JP" altLang="en-US" sz="2400" b="1" i="0" u="none" strike="noStrike" kern="1200" cap="none" spc="0" normalizeH="0" baseline="0" noProof="0" dirty="0">
              <a:ln>
                <a:noFill/>
              </a:ln>
              <a:solidFill>
                <a:srgbClr val="1E3F5F"/>
              </a:solidFill>
              <a:effectLst/>
              <a:uLnTx/>
              <a:uFillTx/>
              <a:latin typeface="Arial"/>
              <a:ea typeface="メイリオ"/>
              <a:cs typeface="Arial"/>
              <a:sym typeface="Arial"/>
            </a:endParaRPr>
          </a:p>
        </p:txBody>
      </p:sp>
      <p:cxnSp>
        <p:nvCxnSpPr>
          <p:cNvPr id="30" name="直線矢印コネクタ 29"/>
          <p:cNvCxnSpPr/>
          <p:nvPr/>
        </p:nvCxnSpPr>
        <p:spPr>
          <a:xfrm>
            <a:off x="4137547" y="3719015"/>
            <a:ext cx="764275" cy="136478"/>
          </a:xfrm>
          <a:prstGeom prst="straightConnector1">
            <a:avLst/>
          </a:prstGeom>
          <a:ln w="57150">
            <a:solidFill>
              <a:srgbClr val="1E3F5F"/>
            </a:solidFill>
            <a:headEnd type="none" w="med" len="med"/>
            <a:tailEnd type="arrow" w="med" len="med"/>
          </a:ln>
          <a:effectLst>
            <a:outerShdw blurRad="50800" dist="254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E00649CE-AB40-4290-AA38-56BA7E996EEE}"/>
              </a:ext>
            </a:extLst>
          </p:cNvPr>
          <p:cNvSpPr txBox="1"/>
          <p:nvPr/>
        </p:nvSpPr>
        <p:spPr>
          <a:xfrm>
            <a:off x="4324384" y="4299306"/>
            <a:ext cx="1154874" cy="52322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ea typeface="メイリオ"/>
                <a:cs typeface="Arial"/>
                <a:sym typeface="Arial"/>
              </a:rPr>
              <a:t>2100</a:t>
            </a:r>
            <a:endParaRPr kumimoji="1" lang="ja-JP" altLang="en-US" sz="2800" b="1" i="0" u="none" strike="noStrike" kern="1200" cap="none" spc="0" normalizeH="0" baseline="0" noProof="0" dirty="0">
              <a:ln>
                <a:noFill/>
              </a:ln>
              <a:solidFill>
                <a:srgbClr val="000000"/>
              </a:solidFill>
              <a:effectLst/>
              <a:uLnTx/>
              <a:uFillTx/>
              <a:latin typeface="Arial"/>
              <a:ea typeface="メイリオ"/>
              <a:cs typeface="Arial"/>
              <a:sym typeface="Arial"/>
            </a:endParaRPr>
          </a:p>
        </p:txBody>
      </p:sp>
      <p:sp>
        <p:nvSpPr>
          <p:cNvPr id="34" name="テキスト ボックス 33">
            <a:extLst>
              <a:ext uri="{FF2B5EF4-FFF2-40B4-BE49-F238E27FC236}">
                <a16:creationId xmlns:a16="http://schemas.microsoft.com/office/drawing/2014/main" id="{E00649CE-AB40-4290-AA38-56BA7E996EEE}"/>
              </a:ext>
            </a:extLst>
          </p:cNvPr>
          <p:cNvSpPr txBox="1"/>
          <p:nvPr/>
        </p:nvSpPr>
        <p:spPr>
          <a:xfrm>
            <a:off x="1902251" y="4297871"/>
            <a:ext cx="1154874" cy="52322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ea typeface="メイリオ"/>
                <a:cs typeface="Arial"/>
                <a:sym typeface="Arial"/>
              </a:rPr>
              <a:t>2000</a:t>
            </a:r>
            <a:endParaRPr kumimoji="1" lang="ja-JP" altLang="en-US" sz="2800" b="1" i="0" u="none" strike="noStrike" kern="1200" cap="none" spc="0" normalizeH="0" baseline="0" noProof="0" dirty="0">
              <a:ln>
                <a:noFill/>
              </a:ln>
              <a:solidFill>
                <a:srgbClr val="000000"/>
              </a:solidFill>
              <a:effectLst/>
              <a:uLnTx/>
              <a:uFillTx/>
              <a:latin typeface="Arial"/>
              <a:ea typeface="メイリオ"/>
              <a:cs typeface="Arial"/>
              <a:sym typeface="Arial"/>
            </a:endParaRPr>
          </a:p>
        </p:txBody>
      </p:sp>
      <p:sp>
        <p:nvSpPr>
          <p:cNvPr id="35" name="テキスト ボックス 34">
            <a:extLst>
              <a:ext uri="{FF2B5EF4-FFF2-40B4-BE49-F238E27FC236}">
                <a16:creationId xmlns:a16="http://schemas.microsoft.com/office/drawing/2014/main" id="{E00649CE-AB40-4290-AA38-56BA7E996EEE}"/>
              </a:ext>
            </a:extLst>
          </p:cNvPr>
          <p:cNvSpPr txBox="1"/>
          <p:nvPr/>
        </p:nvSpPr>
        <p:spPr>
          <a:xfrm>
            <a:off x="9370091" y="4297871"/>
            <a:ext cx="1154874" cy="52322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ea typeface="メイリオ"/>
                <a:cs typeface="Arial"/>
                <a:sym typeface="Arial"/>
              </a:rPr>
              <a:t>2300</a:t>
            </a:r>
            <a:endParaRPr kumimoji="1" lang="ja-JP" altLang="en-US" sz="2800" b="1" i="0" u="none" strike="noStrike" kern="1200" cap="none" spc="0" normalizeH="0" baseline="0" noProof="0" dirty="0">
              <a:ln>
                <a:noFill/>
              </a:ln>
              <a:solidFill>
                <a:srgbClr val="000000"/>
              </a:solidFill>
              <a:effectLst/>
              <a:uLnTx/>
              <a:uFillTx/>
              <a:latin typeface="Arial"/>
              <a:ea typeface="メイリオ"/>
              <a:cs typeface="Arial"/>
              <a:sym typeface="Arial"/>
            </a:endParaRPr>
          </a:p>
        </p:txBody>
      </p:sp>
      <p:sp>
        <p:nvSpPr>
          <p:cNvPr id="9" name="テキスト ボックス 8">
            <a:extLst>
              <a:ext uri="{FF2B5EF4-FFF2-40B4-BE49-F238E27FC236}">
                <a16:creationId xmlns:a16="http://schemas.microsoft.com/office/drawing/2014/main" id="{13544AF2-F32C-4207-A72C-E89D78969316}"/>
              </a:ext>
            </a:extLst>
          </p:cNvPr>
          <p:cNvSpPr txBox="1"/>
          <p:nvPr/>
        </p:nvSpPr>
        <p:spPr>
          <a:xfrm>
            <a:off x="810063" y="186345"/>
            <a:ext cx="3171544" cy="830997"/>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srgbClr val="FFFFFF"/>
                </a:solidFill>
                <a:effectLst/>
                <a:uLnTx/>
                <a:uFillTx/>
                <a:latin typeface="Arial"/>
                <a:ea typeface="メイリオ"/>
                <a:cs typeface="Arial"/>
                <a:sym typeface="Arial"/>
              </a:rPr>
              <a:t>海面上昇</a:t>
            </a:r>
          </a:p>
        </p:txBody>
      </p:sp>
      <p:pic>
        <p:nvPicPr>
          <p:cNvPr id="39" name="図 38"/>
          <p:cNvPicPr>
            <a:picLocks noChangeAspect="1"/>
          </p:cNvPicPr>
          <p:nvPr/>
        </p:nvPicPr>
        <p:blipFill>
          <a:blip r:embed="rId4"/>
          <a:stretch>
            <a:fillRect/>
          </a:stretch>
        </p:blipFill>
        <p:spPr>
          <a:xfrm>
            <a:off x="5972535" y="876446"/>
            <a:ext cx="2067188" cy="1012714"/>
          </a:xfrm>
          <a:prstGeom prst="rect">
            <a:avLst/>
          </a:prstGeom>
        </p:spPr>
      </p:pic>
      <p:sp>
        <p:nvSpPr>
          <p:cNvPr id="41" name="テキスト ボックス 40">
            <a:extLst>
              <a:ext uri="{FF2B5EF4-FFF2-40B4-BE49-F238E27FC236}">
                <a16:creationId xmlns:a16="http://schemas.microsoft.com/office/drawing/2014/main" id="{13544AF2-F32C-4207-A72C-E89D78969316}"/>
              </a:ext>
            </a:extLst>
          </p:cNvPr>
          <p:cNvSpPr txBox="1"/>
          <p:nvPr/>
        </p:nvSpPr>
        <p:spPr>
          <a:xfrm>
            <a:off x="1958119" y="5198623"/>
            <a:ext cx="814120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AU" altLang="ja-JP" sz="3200" b="1" i="0" u="none" strike="noStrike" kern="1200" cap="none" spc="0" normalizeH="0" baseline="0" noProof="0" dirty="0">
                <a:ln>
                  <a:noFill/>
                </a:ln>
                <a:solidFill>
                  <a:srgbClr val="000000"/>
                </a:solidFill>
                <a:effectLst/>
                <a:uLnTx/>
                <a:uFillTx/>
                <a:latin typeface="Arial"/>
                <a:ea typeface="メイリオ"/>
                <a:cs typeface="Arial"/>
                <a:sym typeface="Arial"/>
              </a:rPr>
              <a:t>#</a:t>
            </a:r>
            <a:r>
              <a:rPr kumimoji="1" lang="ja-JP" altLang="en-US" sz="3200" b="1" i="0" u="none" strike="noStrike" kern="1200" cap="none" spc="0" normalizeH="0" baseline="0" noProof="0" dirty="0">
                <a:ln>
                  <a:noFill/>
                </a:ln>
                <a:solidFill>
                  <a:srgbClr val="000000"/>
                </a:solidFill>
                <a:effectLst/>
                <a:uLnTx/>
                <a:uFillTx/>
                <a:latin typeface="Arial"/>
                <a:ea typeface="メイリオ"/>
                <a:cs typeface="Arial"/>
                <a:sym typeface="Arial"/>
              </a:rPr>
              <a:t>「</a:t>
            </a:r>
            <a:r>
              <a:rPr kumimoji="1" lang="ja-JP" altLang="en-US" sz="3200" b="1" i="0" u="none" strike="noStrike" kern="1200" cap="none" spc="0" normalizeH="0" baseline="0" noProof="0" dirty="0">
                <a:ln>
                  <a:noFill/>
                </a:ln>
                <a:solidFill>
                  <a:srgbClr val="4A8EB8"/>
                </a:solidFill>
                <a:effectLst/>
                <a:uLnTx/>
                <a:uFillTx/>
                <a:latin typeface="Arial"/>
                <a:ea typeface="メイリオ"/>
                <a:cs typeface="Arial"/>
                <a:sym typeface="Arial"/>
              </a:rPr>
              <a:t>脱炭素</a:t>
            </a:r>
            <a:r>
              <a:rPr kumimoji="1" lang="ja-JP" altLang="en-US" sz="3200" b="1" i="0" u="none" strike="noStrike" kern="1200" cap="none" spc="0" normalizeH="0" baseline="0" noProof="0" dirty="0">
                <a:ln>
                  <a:noFill/>
                </a:ln>
                <a:solidFill>
                  <a:srgbClr val="000000"/>
                </a:solidFill>
                <a:effectLst/>
                <a:uLnTx/>
                <a:uFillTx/>
                <a:latin typeface="Arial"/>
                <a:ea typeface="メイリオ"/>
                <a:cs typeface="Arial"/>
                <a:sym typeface="Arial"/>
              </a:rPr>
              <a:t>」によって、今世紀後半以降の　　海面上昇を大幅に抑制できる</a:t>
            </a:r>
            <a:endParaRPr kumimoji="1" lang="en-US" altLang="ja-JP" sz="3200" b="1" i="0" u="none" strike="noStrike" kern="1200" cap="none" spc="0" normalizeH="0" baseline="0" noProof="0" dirty="0">
              <a:ln>
                <a:noFill/>
              </a:ln>
              <a:solidFill>
                <a:srgbClr val="000000"/>
              </a:solidFill>
              <a:effectLst/>
              <a:uLnTx/>
              <a:uFillTx/>
              <a:latin typeface="Arial"/>
              <a:ea typeface="メイリオ"/>
              <a:cs typeface="Arial"/>
              <a:sym typeface="Arial"/>
            </a:endParaRPr>
          </a:p>
        </p:txBody>
      </p:sp>
      <p:sp>
        <p:nvSpPr>
          <p:cNvPr id="21" name="テキスト ボックス 20">
            <a:extLst>
              <a:ext uri="{FF2B5EF4-FFF2-40B4-BE49-F238E27FC236}">
                <a16:creationId xmlns:a16="http://schemas.microsoft.com/office/drawing/2014/main" id="{5C527950-97FB-4853-962F-887B22FD6613}"/>
              </a:ext>
            </a:extLst>
          </p:cNvPr>
          <p:cNvSpPr txBox="1"/>
          <p:nvPr/>
        </p:nvSpPr>
        <p:spPr>
          <a:xfrm>
            <a:off x="0" y="6491416"/>
            <a:ext cx="21088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srgbClr val="FFFFFF"/>
                </a:solidFill>
                <a:effectLst/>
                <a:uLnTx/>
                <a:uFillTx/>
                <a:latin typeface="Arial"/>
                <a:cs typeface="Arial"/>
                <a:sym typeface="Arial"/>
              </a:rPr>
              <a:t>IPCC SROCC(2019)</a:t>
            </a:r>
            <a:endParaRPr kumimoji="1" lang="ja-JP" altLang="en-US" sz="1600" b="1" i="0" u="none" strike="noStrike" kern="0" cap="none" spc="0" normalizeH="0" baseline="0" noProof="0" dirty="0">
              <a:ln>
                <a:noFill/>
              </a:ln>
              <a:solidFill>
                <a:srgbClr val="FFFFFF"/>
              </a:solidFill>
              <a:effectLst/>
              <a:uLnTx/>
              <a:uFillTx/>
              <a:latin typeface="Arial"/>
              <a:cs typeface="Arial"/>
              <a:sym typeface="Arial"/>
            </a:endParaRPr>
          </a:p>
        </p:txBody>
      </p:sp>
      <p:sp>
        <p:nvSpPr>
          <p:cNvPr id="3" name="TextBox 2">
            <a:extLst>
              <a:ext uri="{FF2B5EF4-FFF2-40B4-BE49-F238E27FC236}">
                <a16:creationId xmlns:a16="http://schemas.microsoft.com/office/drawing/2014/main" id="{FDB18F23-9F78-417A-8FB7-26941B7FE98A}"/>
              </a:ext>
            </a:extLst>
          </p:cNvPr>
          <p:cNvSpPr txBox="1"/>
          <p:nvPr/>
        </p:nvSpPr>
        <p:spPr>
          <a:xfrm>
            <a:off x="10442595" y="1411862"/>
            <a:ext cx="219229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1" i="0" u="none" strike="noStrike" kern="0" cap="none" spc="0" normalizeH="0" baseline="0" noProof="0" dirty="0">
                <a:ln>
                  <a:noFill/>
                </a:ln>
                <a:solidFill>
                  <a:srgbClr val="000000"/>
                </a:solidFill>
                <a:effectLst/>
                <a:uLnTx/>
                <a:uFillTx/>
                <a:latin typeface="Arial"/>
                <a:cs typeface="Arial"/>
                <a:sym typeface="Arial"/>
              </a:rPr>
              <a:t>★予測誤差の</a:t>
            </a:r>
            <a:endParaRPr kumimoji="0" lang="en-US" altLang="ja-JP" sz="2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1" i="0" u="none" strike="noStrike" kern="0" cap="none" spc="0" normalizeH="0" baseline="0" noProof="0" dirty="0">
                <a:ln>
                  <a:noFill/>
                </a:ln>
                <a:solidFill>
                  <a:srgbClr val="000000"/>
                </a:solidFill>
                <a:effectLst/>
                <a:uLnTx/>
                <a:uFillTx/>
                <a:latin typeface="Arial"/>
                <a:cs typeface="Arial"/>
                <a:sym typeface="Arial"/>
              </a:rPr>
              <a:t>ほとんどは</a:t>
            </a:r>
            <a:endParaRPr kumimoji="0" lang="en-US" altLang="ja-JP" sz="2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1" i="0" u="none" strike="noStrike" kern="0" cap="none" spc="0" normalizeH="0" baseline="0" noProof="0" dirty="0">
                <a:ln>
                  <a:noFill/>
                </a:ln>
                <a:solidFill>
                  <a:srgbClr val="000000"/>
                </a:solidFill>
                <a:effectLst/>
                <a:uLnTx/>
                <a:uFillTx/>
                <a:latin typeface="Arial"/>
                <a:cs typeface="Arial"/>
                <a:sym typeface="Arial"/>
              </a:rPr>
              <a:t>南極に由来！</a:t>
            </a:r>
            <a:endParaRPr kumimoji="0" lang="en-US" sz="2000" b="1"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15424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5">
            <a:extLst>
              <a:ext uri="{FF2B5EF4-FFF2-40B4-BE49-F238E27FC236}">
                <a16:creationId xmlns:a16="http://schemas.microsoft.com/office/drawing/2014/main" id="{5AD597CC-FFA9-0ED5-1416-E9831F01D57E}"/>
              </a:ext>
            </a:extLst>
          </p:cNvPr>
          <p:cNvSpPr txBox="1"/>
          <p:nvPr/>
        </p:nvSpPr>
        <p:spPr>
          <a:xfrm>
            <a:off x="1115613" y="208551"/>
            <a:ext cx="996077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1" i="0" u="none" strike="noStrike" kern="0" cap="none" spc="0" normalizeH="0" baseline="0" noProof="0" dirty="0">
                <a:ln>
                  <a:noFill/>
                </a:ln>
                <a:solidFill>
                  <a:srgbClr val="000000"/>
                </a:solidFill>
                <a:effectLst/>
                <a:uLnTx/>
                <a:uFillTx/>
                <a:latin typeface="Arial"/>
                <a:cs typeface="Arial"/>
                <a:sym typeface="Arial"/>
              </a:rPr>
              <a:t>ナンキョクオキアミ：南極海の食糧庫</a:t>
            </a:r>
          </a:p>
        </p:txBody>
      </p:sp>
      <p:pic>
        <p:nvPicPr>
          <p:cNvPr id="2050" name="Picture 2" descr="Modelling the movement of Antarctic krill into and around the South Orkney  Islands region — AWR">
            <a:extLst>
              <a:ext uri="{FF2B5EF4-FFF2-40B4-BE49-F238E27FC236}">
                <a16:creationId xmlns:a16="http://schemas.microsoft.com/office/drawing/2014/main" id="{E5EF7B83-3E6D-6275-FF6A-3E440355C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09068"/>
            <a:ext cx="8374380" cy="543447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5">
            <a:extLst>
              <a:ext uri="{FF2B5EF4-FFF2-40B4-BE49-F238E27FC236}">
                <a16:creationId xmlns:a16="http://schemas.microsoft.com/office/drawing/2014/main" id="{EDF12293-6C9D-5BE6-148F-237238D0BDC6}"/>
              </a:ext>
            </a:extLst>
          </p:cNvPr>
          <p:cNvSpPr txBox="1"/>
          <p:nvPr/>
        </p:nvSpPr>
        <p:spPr>
          <a:xfrm>
            <a:off x="8397241" y="2888137"/>
            <a:ext cx="3870960"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存在量：</a:t>
            </a:r>
            <a:r>
              <a:rPr kumimoji="1" lang="en-US" altLang="ja-JP" sz="2800" b="1" i="0" u="none" strike="noStrike" kern="0" cap="none" spc="0" normalizeH="0" baseline="0" noProof="0" dirty="0">
                <a:ln>
                  <a:noFill/>
                </a:ln>
                <a:solidFill>
                  <a:srgbClr val="000000"/>
                </a:solidFill>
                <a:effectLst/>
                <a:uLnTx/>
                <a:uFillTx/>
                <a:latin typeface="Arial"/>
                <a:cs typeface="Arial"/>
                <a:sym typeface="Arial"/>
              </a:rPr>
              <a:t>3.8</a:t>
            </a: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億トン</a:t>
            </a: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sng" strike="noStrike" kern="0" cap="none" spc="0" normalizeH="0" baseline="0" noProof="0" dirty="0">
                <a:ln>
                  <a:noFill/>
                </a:ln>
                <a:solidFill>
                  <a:srgbClr val="000000"/>
                </a:solidFill>
                <a:effectLst/>
                <a:uLnTx/>
                <a:uFillTx/>
                <a:latin typeface="Arial"/>
                <a:cs typeface="Arial"/>
                <a:sym typeface="Arial"/>
              </a:rPr>
              <a:t>自然に存在する生物種では最大</a:t>
            </a:r>
            <a:endParaRPr kumimoji="1" lang="en-AU" altLang="ja-JP" sz="2800" b="1" i="0" u="sng"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AU" altLang="ja-JP" sz="2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a:ln>
                  <a:noFill/>
                </a:ln>
                <a:solidFill>
                  <a:srgbClr val="000000"/>
                </a:solidFill>
                <a:effectLst/>
                <a:uLnTx/>
                <a:uFillTx/>
                <a:latin typeface="Arial"/>
                <a:cs typeface="Arial"/>
                <a:sym typeface="Arial"/>
              </a:rPr>
              <a:t>ちなみに</a:t>
            </a:r>
            <a:r>
              <a:rPr kumimoji="1" lang="en-US" altLang="ja-JP" sz="2400" b="1" i="0" u="none" strike="noStrike" kern="0" cap="none" spc="0" normalizeH="0" baseline="0" noProof="0" dirty="0">
                <a:ln>
                  <a:noFill/>
                </a:ln>
                <a:solidFill>
                  <a:srgbClr val="000000"/>
                </a:solidFill>
                <a:effectLst/>
                <a:uLnTx/>
                <a:uFillTx/>
                <a:latin typeface="Arial"/>
                <a:cs typeface="Arial"/>
                <a:sym typeface="Arial"/>
              </a:rPr>
              <a:t>…</a:t>
            </a:r>
            <a:endParaRPr kumimoji="1" lang="en-AU" altLang="ja-JP" sz="2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000000"/>
                </a:solidFill>
                <a:effectLst/>
                <a:uLnTx/>
                <a:uFillTx/>
                <a:latin typeface="Arial"/>
                <a:cs typeface="Arial"/>
                <a:sym typeface="Arial"/>
              </a:rPr>
              <a:t>人間（</a:t>
            </a:r>
            <a:r>
              <a:rPr kumimoji="1" lang="en-US" altLang="ja-JP" sz="2000" b="1" i="0" u="none" strike="noStrike" kern="0" cap="none" spc="0" normalizeH="0" baseline="0" noProof="0" dirty="0">
                <a:ln>
                  <a:noFill/>
                </a:ln>
                <a:solidFill>
                  <a:srgbClr val="000000"/>
                </a:solidFill>
                <a:effectLst/>
                <a:uLnTx/>
                <a:uFillTx/>
                <a:latin typeface="Arial"/>
                <a:cs typeface="Arial"/>
                <a:sym typeface="Arial"/>
              </a:rPr>
              <a:t>79</a:t>
            </a:r>
            <a:r>
              <a:rPr kumimoji="1" lang="ja-JP" altLang="en-US" sz="2000" b="1" i="0" u="none" strike="noStrike" kern="0" cap="none" spc="0" normalizeH="0" baseline="0" noProof="0" dirty="0">
                <a:ln>
                  <a:noFill/>
                </a:ln>
                <a:solidFill>
                  <a:srgbClr val="000000"/>
                </a:solidFill>
                <a:effectLst/>
                <a:uLnTx/>
                <a:uFillTx/>
                <a:latin typeface="Arial"/>
                <a:cs typeface="Arial"/>
                <a:sym typeface="Arial"/>
              </a:rPr>
              <a:t>億人）：</a:t>
            </a:r>
            <a:r>
              <a:rPr kumimoji="1" lang="en-AU" altLang="ja-JP" sz="2000" b="1" i="0" u="none" strike="noStrike" kern="0" cap="none" spc="0" normalizeH="0" baseline="0" noProof="0" dirty="0">
                <a:ln>
                  <a:noFill/>
                </a:ln>
                <a:solidFill>
                  <a:srgbClr val="000000"/>
                </a:solidFill>
                <a:effectLst/>
                <a:uLnTx/>
                <a:uFillTx/>
                <a:latin typeface="Arial"/>
                <a:cs typeface="Arial"/>
                <a:sym typeface="Arial"/>
              </a:rPr>
              <a:t>4.0</a:t>
            </a:r>
            <a:r>
              <a:rPr kumimoji="1" lang="ja-JP" altLang="en-US" sz="2000" b="1" i="0" u="none" strike="noStrike" kern="0" cap="none" spc="0" normalizeH="0" baseline="0" noProof="0" dirty="0">
                <a:ln>
                  <a:noFill/>
                </a:ln>
                <a:solidFill>
                  <a:srgbClr val="000000"/>
                </a:solidFill>
                <a:effectLst/>
                <a:uLnTx/>
                <a:uFillTx/>
                <a:latin typeface="Arial"/>
                <a:cs typeface="Arial"/>
                <a:sym typeface="Arial"/>
              </a:rPr>
              <a:t>億トン</a:t>
            </a:r>
            <a:endParaRPr kumimoji="1" lang="en-AU" altLang="ja-JP" sz="2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000000"/>
                </a:solidFill>
                <a:effectLst/>
                <a:uLnTx/>
                <a:uFillTx/>
                <a:latin typeface="Arial"/>
                <a:cs typeface="Arial"/>
                <a:sym typeface="Arial"/>
              </a:rPr>
              <a:t>家畜用牛：</a:t>
            </a:r>
            <a:r>
              <a:rPr kumimoji="1" lang="en-US" altLang="ja-JP" sz="2000" b="1" i="0" u="none" strike="noStrike" kern="0" cap="none" spc="0" normalizeH="0" baseline="0" noProof="0" dirty="0">
                <a:ln>
                  <a:noFill/>
                </a:ln>
                <a:solidFill>
                  <a:srgbClr val="000000"/>
                </a:solidFill>
                <a:effectLst/>
                <a:uLnTx/>
                <a:uFillTx/>
                <a:latin typeface="Arial"/>
                <a:cs typeface="Arial"/>
                <a:sym typeface="Arial"/>
              </a:rPr>
              <a:t>6.5</a:t>
            </a:r>
            <a:r>
              <a:rPr kumimoji="1" lang="ja-JP" altLang="en-US" sz="2000" b="1" i="0" u="none" strike="noStrike" kern="0" cap="none" spc="0" normalizeH="0" baseline="0" noProof="0" dirty="0">
                <a:ln>
                  <a:noFill/>
                </a:ln>
                <a:solidFill>
                  <a:srgbClr val="000000"/>
                </a:solidFill>
                <a:effectLst/>
                <a:uLnTx/>
                <a:uFillTx/>
                <a:latin typeface="Arial"/>
                <a:cs typeface="Arial"/>
                <a:sym typeface="Arial"/>
              </a:rPr>
              <a:t>億トン</a:t>
            </a:r>
            <a:endParaRPr kumimoji="1" lang="en-AU" altLang="ja-JP" sz="2000" b="1"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69414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ntarctic life and ecosystems — Science Learning Hub">
            <a:extLst>
              <a:ext uri="{FF2B5EF4-FFF2-40B4-BE49-F238E27FC236}">
                <a16:creationId xmlns:a16="http://schemas.microsoft.com/office/drawing/2014/main" id="{3A610953-93F6-1C6A-90CD-DAB613891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621" y="0"/>
            <a:ext cx="6148379" cy="6477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F90E527-C4EF-BE4E-FA17-7FD427CEE0B8}"/>
              </a:ext>
            </a:extLst>
          </p:cNvPr>
          <p:cNvSpPr/>
          <p:nvPr/>
        </p:nvSpPr>
        <p:spPr>
          <a:xfrm>
            <a:off x="8046720" y="2651760"/>
            <a:ext cx="1120140" cy="739140"/>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4" name="テキスト ボックス 5">
            <a:extLst>
              <a:ext uri="{FF2B5EF4-FFF2-40B4-BE49-F238E27FC236}">
                <a16:creationId xmlns:a16="http://schemas.microsoft.com/office/drawing/2014/main" id="{DFBD7FF7-4747-39BE-358A-AA6AE2720256}"/>
              </a:ext>
            </a:extLst>
          </p:cNvPr>
          <p:cNvSpPr txBox="1"/>
          <p:nvPr/>
        </p:nvSpPr>
        <p:spPr>
          <a:xfrm>
            <a:off x="-3623" y="2311671"/>
            <a:ext cx="5947223"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1" i="0" u="none" strike="noStrike" kern="0" cap="none" spc="0" normalizeH="0" baseline="0" noProof="0" dirty="0">
                <a:ln>
                  <a:noFill/>
                </a:ln>
                <a:solidFill>
                  <a:srgbClr val="000000"/>
                </a:solidFill>
                <a:effectLst/>
                <a:uLnTx/>
                <a:uFillTx/>
                <a:latin typeface="Arial"/>
                <a:cs typeface="Arial"/>
                <a:sym typeface="Arial"/>
              </a:rPr>
              <a:t>南極海の生態系</a:t>
            </a:r>
            <a:endParaRPr kumimoji="1" lang="en-AU" altLang="ja-JP" sz="40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AU" altLang="ja-JP" sz="4000" b="1" i="0" u="none" strike="noStrike" kern="0" cap="none" spc="0" normalizeH="0" baseline="0" noProof="0" dirty="0">
              <a:ln>
                <a:noFill/>
              </a:ln>
              <a:solidFill>
                <a:srgbClr val="000000"/>
              </a:solidFill>
              <a:effectLst/>
              <a:uLnTx/>
              <a:uFillTx/>
              <a:latin typeface="Arial"/>
              <a:cs typeface="Arial"/>
              <a:sym typeface="Arial"/>
            </a:endParaRPr>
          </a:p>
          <a:p>
            <a:pPr marL="571500" marR="0" lvl="0" indent="-5715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3200" b="1" i="0" u="none" strike="noStrike" kern="0" cap="none" spc="0" normalizeH="0" baseline="0" noProof="0" dirty="0">
                <a:ln>
                  <a:noFill/>
                </a:ln>
                <a:solidFill>
                  <a:srgbClr val="000000"/>
                </a:solidFill>
                <a:effectLst/>
                <a:uLnTx/>
                <a:uFillTx/>
                <a:latin typeface="Arial"/>
                <a:cs typeface="Arial"/>
                <a:sym typeface="Arial"/>
              </a:rPr>
              <a:t>動物はオキアミを食べる</a:t>
            </a:r>
            <a:endParaRPr kumimoji="1" lang="en-AU" altLang="ja-JP" sz="3200" b="1" i="0" u="none" strike="noStrike" kern="0" cap="none" spc="0" normalizeH="0" baseline="0" noProof="0" dirty="0">
              <a:ln>
                <a:noFill/>
              </a:ln>
              <a:solidFill>
                <a:srgbClr val="000000"/>
              </a:solidFill>
              <a:effectLst/>
              <a:uLnTx/>
              <a:uFillTx/>
              <a:latin typeface="Arial"/>
              <a:cs typeface="Arial"/>
              <a:sym typeface="Arial"/>
            </a:endParaRPr>
          </a:p>
          <a:p>
            <a:pPr marL="571500" marR="0" lvl="0" indent="-5715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3200" b="1" i="0" u="none" strike="noStrike" kern="0" cap="none" spc="0" normalizeH="0" baseline="0" noProof="0" dirty="0">
                <a:ln>
                  <a:noFill/>
                </a:ln>
                <a:solidFill>
                  <a:srgbClr val="000000"/>
                </a:solidFill>
                <a:effectLst/>
                <a:uLnTx/>
                <a:uFillTx/>
                <a:latin typeface="Arial"/>
                <a:cs typeface="Arial"/>
                <a:sym typeface="Arial"/>
              </a:rPr>
              <a:t>オキアミは珪藻を食べる</a:t>
            </a:r>
          </a:p>
        </p:txBody>
      </p:sp>
    </p:spTree>
    <p:extLst>
      <p:ext uri="{BB962C8B-B14F-4D97-AF65-F5344CB8AC3E}">
        <p14:creationId xmlns:p14="http://schemas.microsoft.com/office/powerpoint/2010/main" val="413314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0EA37FF6-F160-D283-E063-D31B59DC7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099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5">
            <a:extLst>
              <a:ext uri="{FF2B5EF4-FFF2-40B4-BE49-F238E27FC236}">
                <a16:creationId xmlns:a16="http://schemas.microsoft.com/office/drawing/2014/main" id="{08667C71-120F-2682-CE4F-C19285EE891C}"/>
              </a:ext>
            </a:extLst>
          </p:cNvPr>
          <p:cNvSpPr txBox="1"/>
          <p:nvPr/>
        </p:nvSpPr>
        <p:spPr>
          <a:xfrm>
            <a:off x="8221979" y="2112734"/>
            <a:ext cx="3805417" cy="27392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0" cap="none" spc="0" normalizeH="0" baseline="0" noProof="0" dirty="0">
                <a:ln>
                  <a:noFill/>
                </a:ln>
                <a:solidFill>
                  <a:srgbClr val="000000"/>
                </a:solidFill>
                <a:effectLst/>
                <a:uLnTx/>
                <a:uFillTx/>
                <a:latin typeface="Arial"/>
                <a:cs typeface="Arial"/>
                <a:sym typeface="Arial"/>
              </a:rPr>
              <a:t>生態系による</a:t>
            </a:r>
            <a:endParaRPr kumimoji="1" lang="en-AU" altLang="ja-JP" sz="3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0" cap="none" spc="0" normalizeH="0" baseline="0" noProof="0" dirty="0">
                <a:ln>
                  <a:noFill/>
                </a:ln>
                <a:solidFill>
                  <a:srgbClr val="000000"/>
                </a:solidFill>
                <a:effectLst/>
                <a:uLnTx/>
                <a:uFillTx/>
                <a:latin typeface="Arial"/>
                <a:cs typeface="Arial"/>
                <a:sym typeface="Arial"/>
              </a:rPr>
              <a:t>カーボンポンプ</a:t>
            </a:r>
            <a:endParaRPr kumimoji="1" lang="en-AU" altLang="ja-JP" sz="3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AU" altLang="ja-JP" sz="3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0" cap="none" spc="0" normalizeH="0" baseline="0" noProof="0" dirty="0">
                <a:ln>
                  <a:noFill/>
                </a:ln>
                <a:solidFill>
                  <a:srgbClr val="000000"/>
                </a:solidFill>
                <a:effectLst/>
                <a:uLnTx/>
                <a:uFillTx/>
                <a:latin typeface="Arial"/>
                <a:cs typeface="Arial"/>
                <a:sym typeface="Arial"/>
              </a:rPr>
              <a:t>南極海は人為起源</a:t>
            </a:r>
            <a:r>
              <a:rPr kumimoji="1" lang="en-US" altLang="ja-JP" sz="3200" b="1" i="0" u="none" strike="noStrike" kern="0" cap="none" spc="0" normalizeH="0" baseline="0" noProof="0" dirty="0">
                <a:ln>
                  <a:noFill/>
                </a:ln>
                <a:solidFill>
                  <a:srgbClr val="000000"/>
                </a:solidFill>
                <a:effectLst/>
                <a:uLnTx/>
                <a:uFillTx/>
                <a:latin typeface="Arial"/>
                <a:cs typeface="Arial"/>
                <a:sym typeface="Arial"/>
              </a:rPr>
              <a:t>CO2</a:t>
            </a:r>
            <a:r>
              <a:rPr kumimoji="1" lang="ja-JP" altLang="en-US" sz="3200" b="1" i="0" u="none" strike="noStrike" kern="0" cap="none" spc="0" normalizeH="0" baseline="0" noProof="0" dirty="0">
                <a:ln>
                  <a:noFill/>
                </a:ln>
                <a:solidFill>
                  <a:srgbClr val="000000"/>
                </a:solidFill>
                <a:effectLst/>
                <a:uLnTx/>
                <a:uFillTx/>
                <a:latin typeface="Arial"/>
                <a:cs typeface="Arial"/>
                <a:sym typeface="Arial"/>
              </a:rPr>
              <a:t>の</a:t>
            </a:r>
            <a:r>
              <a:rPr kumimoji="1" lang="en-US" altLang="ja-JP" sz="3200" b="1" i="0" u="none" strike="noStrike" kern="0" cap="none" spc="0" normalizeH="0" baseline="0" noProof="0" dirty="0">
                <a:ln>
                  <a:noFill/>
                </a:ln>
                <a:solidFill>
                  <a:srgbClr val="000000"/>
                </a:solidFill>
                <a:effectLst/>
                <a:uLnTx/>
                <a:uFillTx/>
                <a:latin typeface="Arial"/>
                <a:cs typeface="Arial"/>
                <a:sym typeface="Arial"/>
              </a:rPr>
              <a:t>40</a:t>
            </a:r>
            <a:r>
              <a:rPr kumimoji="1" lang="ja-JP" altLang="en-US" sz="3200" b="1" i="0" u="none" strike="noStrike" kern="0" cap="none" spc="0" normalizeH="0" baseline="0" noProof="0" dirty="0">
                <a:ln>
                  <a:noFill/>
                </a:ln>
                <a:solidFill>
                  <a:srgbClr val="000000"/>
                </a:solidFill>
                <a:effectLst/>
                <a:uLnTx/>
                <a:uFillTx/>
                <a:latin typeface="Arial"/>
                <a:cs typeface="Arial"/>
                <a:sym typeface="Arial"/>
              </a:rPr>
              <a:t>％を吸収</a:t>
            </a:r>
            <a:endParaRPr kumimoji="1" lang="ja-JP" altLang="en-US" sz="2800" b="1"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75682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DE9943-F0DD-3C9F-32EF-E4A68D4936F4}"/>
              </a:ext>
            </a:extLst>
          </p:cNvPr>
          <p:cNvPicPr>
            <a:picLocks noChangeAspect="1"/>
          </p:cNvPicPr>
          <p:nvPr/>
        </p:nvPicPr>
        <p:blipFill rotWithShape="1">
          <a:blip r:embed="rId2"/>
          <a:srcRect b="55265"/>
          <a:stretch/>
        </p:blipFill>
        <p:spPr>
          <a:xfrm>
            <a:off x="1905422" y="1155475"/>
            <a:ext cx="8122920" cy="2726246"/>
          </a:xfrm>
          <a:prstGeom prst="rect">
            <a:avLst/>
          </a:prstGeom>
        </p:spPr>
      </p:pic>
      <p:sp>
        <p:nvSpPr>
          <p:cNvPr id="15" name="正方形/長方形 2">
            <a:extLst>
              <a:ext uri="{FF2B5EF4-FFF2-40B4-BE49-F238E27FC236}">
                <a16:creationId xmlns:a16="http://schemas.microsoft.com/office/drawing/2014/main" id="{2407630D-E55B-039A-FD15-71D9CA7C4826}"/>
              </a:ext>
            </a:extLst>
          </p:cNvPr>
          <p:cNvSpPr/>
          <p:nvPr/>
        </p:nvSpPr>
        <p:spPr>
          <a:xfrm>
            <a:off x="1759716" y="215465"/>
            <a:ext cx="8672567"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0" cap="none" spc="0" normalizeH="0" baseline="0" noProof="0" dirty="0">
                <a:ln>
                  <a:noFill/>
                </a:ln>
                <a:solidFill>
                  <a:srgbClr val="FFFFFF"/>
                </a:solidFill>
                <a:effectLst/>
                <a:uLnTx/>
                <a:uFillTx/>
                <a:latin typeface="Arial"/>
                <a:cs typeface="Arial"/>
                <a:sym typeface="Arial"/>
              </a:rPr>
              <a:t>最近のトピック：海氷の激減の謎</a:t>
            </a:r>
            <a:endParaRPr kumimoji="0" lang="ja-JP" altLang="en-US" sz="4400" b="0" i="0" u="none" strike="noStrike" kern="0" cap="none" spc="0" normalizeH="0" baseline="0" noProof="0" dirty="0">
              <a:ln>
                <a:noFill/>
              </a:ln>
              <a:solidFill>
                <a:srgbClr val="FFFFFF"/>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88D6BB26-02E2-42A2-72EE-C8CC26B95FB5}"/>
              </a:ext>
            </a:extLst>
          </p:cNvPr>
          <p:cNvPicPr>
            <a:picLocks noChangeAspect="1"/>
          </p:cNvPicPr>
          <p:nvPr/>
        </p:nvPicPr>
        <p:blipFill>
          <a:blip r:embed="rId3"/>
          <a:stretch>
            <a:fillRect/>
          </a:stretch>
        </p:blipFill>
        <p:spPr>
          <a:xfrm>
            <a:off x="143300" y="3927441"/>
            <a:ext cx="4786839" cy="1777486"/>
          </a:xfrm>
          <a:prstGeom prst="rect">
            <a:avLst/>
          </a:prstGeom>
          <a:ln>
            <a:solidFill>
              <a:srgbClr val="404040"/>
            </a:solidFill>
          </a:ln>
        </p:spPr>
      </p:pic>
      <p:pic>
        <p:nvPicPr>
          <p:cNvPr id="6" name="Picture 5">
            <a:extLst>
              <a:ext uri="{FF2B5EF4-FFF2-40B4-BE49-F238E27FC236}">
                <a16:creationId xmlns:a16="http://schemas.microsoft.com/office/drawing/2014/main" id="{9B51BE38-F4AC-AF68-937D-1B1721F9B000}"/>
              </a:ext>
            </a:extLst>
          </p:cNvPr>
          <p:cNvPicPr>
            <a:picLocks noChangeAspect="1"/>
          </p:cNvPicPr>
          <p:nvPr/>
        </p:nvPicPr>
        <p:blipFill>
          <a:blip r:embed="rId4"/>
          <a:stretch>
            <a:fillRect/>
          </a:stretch>
        </p:blipFill>
        <p:spPr>
          <a:xfrm>
            <a:off x="3509646" y="4982467"/>
            <a:ext cx="4535130" cy="1777486"/>
          </a:xfrm>
          <a:prstGeom prst="rect">
            <a:avLst/>
          </a:prstGeom>
          <a:ln>
            <a:solidFill>
              <a:srgbClr val="404040"/>
            </a:solidFill>
          </a:ln>
        </p:spPr>
      </p:pic>
      <p:pic>
        <p:nvPicPr>
          <p:cNvPr id="13" name="Picture 12">
            <a:extLst>
              <a:ext uri="{FF2B5EF4-FFF2-40B4-BE49-F238E27FC236}">
                <a16:creationId xmlns:a16="http://schemas.microsoft.com/office/drawing/2014/main" id="{B272F353-4E90-04C3-67A5-873BA82B9451}"/>
              </a:ext>
            </a:extLst>
          </p:cNvPr>
          <p:cNvPicPr>
            <a:picLocks noChangeAspect="1"/>
          </p:cNvPicPr>
          <p:nvPr/>
        </p:nvPicPr>
        <p:blipFill>
          <a:blip r:embed="rId5"/>
          <a:stretch>
            <a:fillRect/>
          </a:stretch>
        </p:blipFill>
        <p:spPr>
          <a:xfrm>
            <a:off x="6648837" y="4052290"/>
            <a:ext cx="5399863" cy="1457832"/>
          </a:xfrm>
          <a:prstGeom prst="rect">
            <a:avLst/>
          </a:prstGeom>
          <a:ln>
            <a:solidFill>
              <a:srgbClr val="404040"/>
            </a:solidFill>
          </a:ln>
        </p:spPr>
      </p:pic>
    </p:spTree>
    <p:extLst>
      <p:ext uri="{BB962C8B-B14F-4D97-AF65-F5344CB8AC3E}">
        <p14:creationId xmlns:p14="http://schemas.microsoft.com/office/powerpoint/2010/main" val="3382637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Glossary with all key terminology for sea-ice research. | Seaice portal">
            <a:extLst>
              <a:ext uri="{FF2B5EF4-FFF2-40B4-BE49-F238E27FC236}">
                <a16:creationId xmlns:a16="http://schemas.microsoft.com/office/drawing/2014/main" id="{FC3C3CF4-4396-3C3F-6C9C-0C04CE0F05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36" b="11556"/>
          <a:stretch/>
        </p:blipFill>
        <p:spPr bwMode="auto">
          <a:xfrm>
            <a:off x="6386179" y="0"/>
            <a:ext cx="5805821" cy="645414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5">
            <a:extLst>
              <a:ext uri="{FF2B5EF4-FFF2-40B4-BE49-F238E27FC236}">
                <a16:creationId xmlns:a16="http://schemas.microsoft.com/office/drawing/2014/main" id="{C9C8AB91-E002-ADF5-823B-4F49AB229EE9}"/>
              </a:ext>
            </a:extLst>
          </p:cNvPr>
          <p:cNvSpPr txBox="1"/>
          <p:nvPr/>
        </p:nvSpPr>
        <p:spPr>
          <a:xfrm>
            <a:off x="-91440" y="2551837"/>
            <a:ext cx="6644640"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0" cap="none" spc="0" normalizeH="0" baseline="0" noProof="0" dirty="0">
                <a:ln>
                  <a:noFill/>
                </a:ln>
                <a:solidFill>
                  <a:srgbClr val="000000"/>
                </a:solidFill>
                <a:effectLst/>
                <a:uLnTx/>
                <a:uFillTx/>
                <a:latin typeface="Arial"/>
                <a:cs typeface="Arial"/>
                <a:sym typeface="Arial"/>
              </a:rPr>
              <a:t>海氷が溶けると</a:t>
            </a:r>
            <a:endParaRPr kumimoji="1" lang="en-AU" altLang="ja-JP" sz="32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0" cap="none" spc="0" normalizeH="0" baseline="0" noProof="0" dirty="0">
                <a:ln>
                  <a:noFill/>
                </a:ln>
                <a:solidFill>
                  <a:srgbClr val="000000"/>
                </a:solidFill>
                <a:effectLst/>
                <a:uLnTx/>
                <a:uFillTx/>
                <a:latin typeface="Arial"/>
                <a:cs typeface="Arial"/>
                <a:sym typeface="Arial"/>
              </a:rPr>
              <a:t>もっと海氷が溶ける</a:t>
            </a:r>
            <a:endParaRPr kumimoji="1" lang="en-AU" altLang="ja-JP" sz="32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「アイス・アルベド・フィードバック」</a:t>
            </a:r>
          </a:p>
        </p:txBody>
      </p:sp>
    </p:spTree>
    <p:extLst>
      <p:ext uri="{BB962C8B-B14F-4D97-AF65-F5344CB8AC3E}">
        <p14:creationId xmlns:p14="http://schemas.microsoft.com/office/powerpoint/2010/main" val="1473478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5">
            <a:extLst>
              <a:ext uri="{FF2B5EF4-FFF2-40B4-BE49-F238E27FC236}">
                <a16:creationId xmlns:a16="http://schemas.microsoft.com/office/drawing/2014/main" id="{ECC002E5-8F5C-49B8-F958-73901C01225F}"/>
              </a:ext>
            </a:extLst>
          </p:cNvPr>
          <p:cNvSpPr txBox="1"/>
          <p:nvPr/>
        </p:nvSpPr>
        <p:spPr>
          <a:xfrm>
            <a:off x="4787651" y="83820"/>
            <a:ext cx="261669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1" i="0" u="none" strike="noStrike" kern="0" cap="none" spc="0" normalizeH="0" baseline="0" noProof="0" dirty="0">
                <a:ln>
                  <a:noFill/>
                </a:ln>
                <a:solidFill>
                  <a:srgbClr val="000000"/>
                </a:solidFill>
                <a:effectLst/>
                <a:uLnTx/>
                <a:uFillTx/>
                <a:latin typeface="Arial"/>
                <a:cs typeface="Arial"/>
                <a:sym typeface="Arial"/>
              </a:rPr>
              <a:t>まとめ</a:t>
            </a:r>
            <a:endParaRPr kumimoji="1" lang="ja-JP" altLang="en-US" sz="3200" b="1" i="0" u="none" strike="noStrike" kern="0" cap="none" spc="0" normalizeH="0" baseline="0" noProof="0" dirty="0">
              <a:ln>
                <a:noFill/>
              </a:ln>
              <a:solidFill>
                <a:srgbClr val="000000"/>
              </a:solidFill>
              <a:effectLst/>
              <a:uLnTx/>
              <a:uFillTx/>
              <a:latin typeface="Arial"/>
              <a:cs typeface="Arial"/>
              <a:sym typeface="Arial"/>
            </a:endParaRPr>
          </a:p>
        </p:txBody>
      </p:sp>
      <p:sp>
        <p:nvSpPr>
          <p:cNvPr id="3" name="テキスト ボックス 5">
            <a:extLst>
              <a:ext uri="{FF2B5EF4-FFF2-40B4-BE49-F238E27FC236}">
                <a16:creationId xmlns:a16="http://schemas.microsoft.com/office/drawing/2014/main" id="{EC925666-6C1B-23C2-5401-5A787FE2166F}"/>
              </a:ext>
            </a:extLst>
          </p:cNvPr>
          <p:cNvSpPr txBox="1"/>
          <p:nvPr/>
        </p:nvSpPr>
        <p:spPr>
          <a:xfrm>
            <a:off x="1232528" y="885914"/>
            <a:ext cx="10016494" cy="5693866"/>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南極海は世界の海の中心、海洋大循環の心臓部</a:t>
            </a: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南極海の「サービス」：</a:t>
            </a: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AU" altLang="ja-JP" sz="2800" b="1" i="0" u="none" strike="noStrike" kern="0" cap="none" spc="0" normalizeH="0" baseline="0" noProof="0" dirty="0">
                <a:ln>
                  <a:noFill/>
                </a:ln>
                <a:solidFill>
                  <a:srgbClr val="000000"/>
                </a:solidFill>
                <a:effectLst/>
                <a:uLnTx/>
                <a:uFillTx/>
                <a:latin typeface="Arial"/>
                <a:cs typeface="Arial"/>
                <a:sym typeface="Arial"/>
              </a:rPr>
              <a:t>	</a:t>
            </a: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人間活動に伴う熱の</a:t>
            </a:r>
            <a:r>
              <a:rPr kumimoji="1" lang="en-AU" altLang="ja-JP" sz="2800" b="1" i="0" u="none" strike="noStrike" kern="0" cap="none" spc="0" normalizeH="0" baseline="0" noProof="0" dirty="0">
                <a:ln>
                  <a:noFill/>
                </a:ln>
                <a:solidFill>
                  <a:srgbClr val="000000"/>
                </a:solidFill>
                <a:effectLst/>
                <a:uLnTx/>
                <a:uFillTx/>
                <a:latin typeface="Arial"/>
                <a:cs typeface="Arial"/>
                <a:sym typeface="Arial"/>
              </a:rPr>
              <a:t>75%</a:t>
            </a: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a:t>
            </a:r>
            <a:r>
              <a:rPr kumimoji="1" lang="en-US" altLang="ja-JP" sz="2800" b="1" i="0" u="none" strike="noStrike" kern="0" cap="none" spc="0" normalizeH="0" baseline="0" noProof="0" dirty="0">
                <a:ln>
                  <a:noFill/>
                </a:ln>
                <a:solidFill>
                  <a:srgbClr val="000000"/>
                </a:solidFill>
                <a:effectLst/>
                <a:uLnTx/>
                <a:uFillTx/>
                <a:latin typeface="Arial"/>
                <a:cs typeface="Arial"/>
                <a:sym typeface="Arial"/>
              </a:rPr>
              <a:t>CO2</a:t>
            </a: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の</a:t>
            </a:r>
            <a:r>
              <a:rPr kumimoji="1" lang="en-US" altLang="ja-JP" sz="2800" b="1" i="0" u="none" strike="noStrike" kern="0" cap="none" spc="0" normalizeH="0" baseline="0" noProof="0" dirty="0">
                <a:ln>
                  <a:noFill/>
                </a:ln>
                <a:solidFill>
                  <a:srgbClr val="000000"/>
                </a:solidFill>
                <a:effectLst/>
                <a:uLnTx/>
                <a:uFillTx/>
                <a:latin typeface="Arial"/>
                <a:cs typeface="Arial"/>
                <a:sym typeface="Arial"/>
              </a:rPr>
              <a:t>40</a:t>
            </a:r>
            <a:r>
              <a:rPr kumimoji="1" lang="en-AU" altLang="ja-JP" sz="2800" b="1" i="0" u="none" strike="noStrike" kern="0" cap="none" spc="0" normalizeH="0" baseline="0" noProof="0" dirty="0">
                <a:ln>
                  <a:noFill/>
                </a:ln>
                <a:solidFill>
                  <a:srgbClr val="000000"/>
                </a:solidFill>
                <a:effectLst/>
                <a:uLnTx/>
                <a:uFillTx/>
                <a:latin typeface="Arial"/>
                <a:cs typeface="Arial"/>
                <a:sym typeface="Arial"/>
              </a:rPr>
              <a:t>%</a:t>
            </a: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を吸収</a:t>
            </a: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AU" altLang="ja-JP" sz="2800" b="1" i="0" u="none" strike="noStrike" kern="0" cap="none" spc="0" normalizeH="0" baseline="0" noProof="0" dirty="0">
                <a:ln>
                  <a:noFill/>
                </a:ln>
                <a:solidFill>
                  <a:srgbClr val="000000"/>
                </a:solidFill>
                <a:effectLst/>
                <a:uLnTx/>
                <a:uFillTx/>
                <a:latin typeface="Arial"/>
                <a:cs typeface="Arial"/>
                <a:sym typeface="Arial"/>
              </a:rPr>
              <a:t>	</a:t>
            </a:r>
            <a:r>
              <a:rPr kumimoji="1" lang="ja-JP" altLang="en-US" sz="2400" b="0" i="0" u="none" strike="noStrike" kern="0" cap="none" spc="0" normalizeH="0" baseline="0" noProof="0" dirty="0">
                <a:ln>
                  <a:noFill/>
                </a:ln>
                <a:solidFill>
                  <a:srgbClr val="000000"/>
                </a:solidFill>
                <a:effectLst/>
                <a:uLnTx/>
                <a:uFillTx/>
                <a:latin typeface="Arial"/>
                <a:cs typeface="Arial"/>
                <a:sym typeface="Arial"/>
              </a:rPr>
              <a:t>経済的価値に換算すると</a:t>
            </a:r>
            <a:r>
              <a:rPr kumimoji="1" lang="en-US" altLang="ja-JP" sz="2400" b="0" i="0" u="none" strike="noStrike" kern="0" cap="none" spc="0" normalizeH="0" baseline="0" noProof="0" dirty="0">
                <a:ln>
                  <a:noFill/>
                </a:ln>
                <a:solidFill>
                  <a:srgbClr val="000000"/>
                </a:solidFill>
                <a:effectLst/>
                <a:uLnTx/>
                <a:uFillTx/>
                <a:latin typeface="Arial"/>
                <a:cs typeface="Arial"/>
                <a:sym typeface="Arial"/>
              </a:rPr>
              <a:t>1800</a:t>
            </a:r>
            <a:r>
              <a:rPr kumimoji="1" lang="ja-JP" altLang="en-US" sz="2400" b="0" i="0" u="none" strike="noStrike" kern="0" cap="none" spc="0" normalizeH="0" baseline="0" noProof="0" dirty="0">
                <a:ln>
                  <a:noFill/>
                </a:ln>
                <a:solidFill>
                  <a:srgbClr val="000000"/>
                </a:solidFill>
                <a:effectLst/>
                <a:uLnTx/>
                <a:uFillTx/>
                <a:latin typeface="Arial"/>
                <a:cs typeface="Arial"/>
                <a:sym typeface="Arial"/>
              </a:rPr>
              <a:t>億ドル（～</a:t>
            </a:r>
            <a:r>
              <a:rPr kumimoji="1" lang="en-US" altLang="ja-JP" sz="2400" b="0" i="0" u="none" strike="noStrike" kern="0" cap="none" spc="0" normalizeH="0" baseline="0" noProof="0" dirty="0">
                <a:ln>
                  <a:noFill/>
                </a:ln>
                <a:solidFill>
                  <a:srgbClr val="000000"/>
                </a:solidFill>
                <a:effectLst/>
                <a:uLnTx/>
                <a:uFillTx/>
                <a:latin typeface="Arial"/>
                <a:cs typeface="Arial"/>
                <a:sym typeface="Arial"/>
              </a:rPr>
              <a:t>28</a:t>
            </a:r>
            <a:r>
              <a:rPr kumimoji="1" lang="ja-JP" altLang="en-US" sz="2400" b="0" i="0" u="none" strike="noStrike" kern="0" cap="none" spc="0" normalizeH="0" baseline="0" noProof="0" dirty="0">
                <a:ln>
                  <a:noFill/>
                </a:ln>
                <a:solidFill>
                  <a:srgbClr val="000000"/>
                </a:solidFill>
                <a:effectLst/>
                <a:uLnTx/>
                <a:uFillTx/>
                <a:latin typeface="Arial"/>
                <a:cs typeface="Arial"/>
                <a:sym typeface="Arial"/>
              </a:rPr>
              <a:t>兆円）</a:t>
            </a:r>
            <a:endParaRPr kumimoji="1" lang="en-AU" altLang="ja-JP"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AU" altLang="ja-JP" sz="2400" b="0" i="0" u="none" strike="noStrike" kern="0" cap="none" spc="0" normalizeH="0" baseline="0" noProof="0" dirty="0">
                <a:ln>
                  <a:noFill/>
                </a:ln>
                <a:solidFill>
                  <a:srgbClr val="000000"/>
                </a:solidFill>
                <a:effectLst/>
                <a:uLnTx/>
                <a:uFillTx/>
                <a:latin typeface="Arial"/>
                <a:cs typeface="Arial"/>
                <a:sym typeface="Arial"/>
              </a:rPr>
              <a:t>	</a:t>
            </a:r>
            <a:r>
              <a:rPr kumimoji="1" lang="ja-JP" altLang="en-US" sz="2400" b="0" i="0" u="none" strike="noStrike" kern="0" cap="none" spc="0" normalizeH="0" baseline="0" noProof="0" dirty="0">
                <a:ln>
                  <a:noFill/>
                </a:ln>
                <a:solidFill>
                  <a:srgbClr val="000000"/>
                </a:solidFill>
                <a:effectLst/>
                <a:uLnTx/>
                <a:uFillTx/>
                <a:latin typeface="Arial"/>
                <a:cs typeface="Arial"/>
                <a:sym typeface="Arial"/>
              </a:rPr>
              <a:t>ナンキョクオキアミは地球上の生物で最大の存在量（だった）</a:t>
            </a:r>
            <a:endParaRPr kumimoji="1" lang="en-AU" altLang="ja-JP" sz="2800" b="0" i="0" u="none" strike="noStrike" kern="0" cap="none" spc="0" normalizeH="0" baseline="0" noProof="0" dirty="0">
              <a:ln>
                <a:noFill/>
              </a:ln>
              <a:solidFill>
                <a:srgbClr val="000000"/>
              </a:solidFill>
              <a:effectLst/>
              <a:uLnTx/>
              <a:uFillTx/>
              <a:latin typeface="Arial"/>
              <a:cs typeface="Arial"/>
              <a:sym typeface="Arial"/>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今世紀中の地球温暖化で、世界の海面が</a:t>
            </a:r>
            <a:r>
              <a:rPr kumimoji="1" lang="en-AU" altLang="ja-JP" sz="2800" b="1" i="0" u="none" strike="noStrike" kern="0" cap="none" spc="0" normalizeH="0" baseline="0" noProof="0" dirty="0">
                <a:ln>
                  <a:noFill/>
                </a:ln>
                <a:solidFill>
                  <a:srgbClr val="000000"/>
                </a:solidFill>
                <a:effectLst/>
                <a:uLnTx/>
                <a:uFillTx/>
                <a:latin typeface="Arial"/>
                <a:cs typeface="Arial"/>
                <a:sym typeface="Arial"/>
              </a:rPr>
              <a:t>~</a:t>
            </a: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１</a:t>
            </a:r>
            <a:r>
              <a:rPr kumimoji="1" lang="en-US" altLang="ja-JP" sz="2800" b="1" i="0" u="none" strike="noStrike" kern="0" cap="none" spc="0" normalizeH="0" baseline="0" noProof="0" dirty="0">
                <a:ln>
                  <a:noFill/>
                </a:ln>
                <a:solidFill>
                  <a:srgbClr val="000000"/>
                </a:solidFill>
                <a:effectLst/>
                <a:uLnTx/>
                <a:uFillTx/>
                <a:latin typeface="Arial"/>
                <a:cs typeface="Arial"/>
                <a:sym typeface="Arial"/>
              </a:rPr>
              <a:t>m</a:t>
            </a: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上昇</a:t>
            </a: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AU" altLang="ja-JP" sz="2800" b="1" i="0" u="none" strike="noStrike" kern="0" cap="none" spc="0" normalizeH="0" baseline="0" noProof="0" dirty="0">
                <a:ln>
                  <a:noFill/>
                </a:ln>
                <a:solidFill>
                  <a:srgbClr val="000000"/>
                </a:solidFill>
                <a:effectLst/>
                <a:uLnTx/>
                <a:uFillTx/>
                <a:latin typeface="Arial"/>
                <a:cs typeface="Arial"/>
                <a:sym typeface="Arial"/>
              </a:rPr>
              <a:t>	</a:t>
            </a:r>
            <a:r>
              <a:rPr kumimoji="1" lang="ja-JP" altLang="en-US" sz="2400" b="0" i="0" u="none" strike="noStrike" kern="0" cap="none" spc="0" normalizeH="0" baseline="0" noProof="0" dirty="0">
                <a:ln>
                  <a:noFill/>
                </a:ln>
                <a:solidFill>
                  <a:srgbClr val="000000"/>
                </a:solidFill>
                <a:effectLst/>
                <a:uLnTx/>
                <a:uFillTx/>
                <a:latin typeface="Arial"/>
                <a:cs typeface="Arial"/>
                <a:sym typeface="Arial"/>
              </a:rPr>
              <a:t>南極の融解過程は海面上昇予測における最大の誤差要因</a:t>
            </a:r>
            <a:endParaRPr kumimoji="1" lang="en-AU" altLang="ja-JP" sz="28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何が知りたい？ </a:t>
            </a: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AU" altLang="ja-JP" sz="2800" b="1" i="0" u="none" strike="noStrike" kern="0" cap="none" spc="0" normalizeH="0" baseline="0" noProof="0" dirty="0">
                <a:ln>
                  <a:noFill/>
                </a:ln>
                <a:solidFill>
                  <a:srgbClr val="000000"/>
                </a:solidFill>
                <a:effectLst/>
                <a:uLnTx/>
                <a:uFillTx/>
                <a:latin typeface="Arial"/>
                <a:cs typeface="Arial"/>
                <a:sym typeface="Arial"/>
              </a:rPr>
              <a:t>	</a:t>
            </a: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①将来の気候・海面上昇・生態系（人類の生存戦略）</a:t>
            </a: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AU" altLang="ja-JP" sz="2800" b="1" i="0" u="none" strike="noStrike" kern="0" cap="none" spc="0" normalizeH="0" baseline="0" noProof="0" dirty="0">
                <a:ln>
                  <a:noFill/>
                </a:ln>
                <a:solidFill>
                  <a:srgbClr val="000000"/>
                </a:solidFill>
                <a:effectLst/>
                <a:uLnTx/>
                <a:uFillTx/>
                <a:latin typeface="Arial"/>
                <a:cs typeface="Arial"/>
                <a:sym typeface="Arial"/>
              </a:rPr>
              <a:t>	</a:t>
            </a: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②普遍的な海洋力学・気候システムの理解</a:t>
            </a: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41848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方体 2"/>
          <p:cNvSpPr/>
          <p:nvPr/>
        </p:nvSpPr>
        <p:spPr>
          <a:xfrm>
            <a:off x="7474296" y="1687987"/>
            <a:ext cx="1582367" cy="1504546"/>
          </a:xfrm>
          <a:prstGeom prst="cub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dirty="0">
              <a:ln>
                <a:noFill/>
              </a:ln>
              <a:solidFill>
                <a:srgbClr val="FFFFFF"/>
              </a:solidFill>
              <a:effectLst/>
              <a:uLnTx/>
              <a:uFillTx/>
              <a:latin typeface="Century Gothic" panose="020F0302020204030204"/>
              <a:ea typeface="メイリオ"/>
              <a:cs typeface="+mn-cs"/>
              <a:sym typeface="Arial"/>
            </a:endParaRPr>
          </a:p>
        </p:txBody>
      </p:sp>
      <p:sp>
        <p:nvSpPr>
          <p:cNvPr id="6" name="直方体 5"/>
          <p:cNvSpPr/>
          <p:nvPr/>
        </p:nvSpPr>
        <p:spPr>
          <a:xfrm>
            <a:off x="3926942" y="1687987"/>
            <a:ext cx="1582367" cy="1504546"/>
          </a:xfrm>
          <a:prstGeom prst="cub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dirty="0">
              <a:ln>
                <a:noFill/>
              </a:ln>
              <a:solidFill>
                <a:srgbClr val="FFFFFF"/>
              </a:solidFill>
              <a:effectLst/>
              <a:uLnTx/>
              <a:uFillTx/>
              <a:latin typeface="Century Gothic" panose="020F0302020204030204"/>
              <a:ea typeface="メイリオ"/>
              <a:cs typeface="+mn-cs"/>
              <a:sym typeface="Arial"/>
            </a:endParaRPr>
          </a:p>
        </p:txBody>
      </p:sp>
      <p:sp>
        <p:nvSpPr>
          <p:cNvPr id="4" name="テキスト ボックス 3"/>
          <p:cNvSpPr txBox="1"/>
          <p:nvPr/>
        </p:nvSpPr>
        <p:spPr>
          <a:xfrm>
            <a:off x="2208390" y="2317042"/>
            <a:ext cx="16472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空気１</a:t>
            </a:r>
            <a:r>
              <a:rPr kumimoji="1" lang="en-US" altLang="ja-JP" sz="28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ℓ</a:t>
            </a:r>
            <a:endParaRPr kumimoji="1" lang="en-GB" sz="2800" b="1" i="0" u="none" strike="noStrike" kern="1200" cap="none" spc="0" normalizeH="0" baseline="0" noProof="0" dirty="0">
              <a:ln>
                <a:noFill/>
              </a:ln>
              <a:solidFill>
                <a:srgbClr val="000000"/>
              </a:solidFill>
              <a:effectLst/>
              <a:uLnTx/>
              <a:uFillTx/>
              <a:latin typeface="Century Gothic" panose="020F0302020204030204"/>
              <a:ea typeface="メイリオ"/>
              <a:cs typeface="Arial"/>
              <a:sym typeface="Arial"/>
            </a:endParaRPr>
          </a:p>
        </p:txBody>
      </p:sp>
      <p:sp>
        <p:nvSpPr>
          <p:cNvPr id="8" name="テキスト ボックス 7"/>
          <p:cNvSpPr txBox="1"/>
          <p:nvPr/>
        </p:nvSpPr>
        <p:spPr>
          <a:xfrm>
            <a:off x="6117211" y="2317042"/>
            <a:ext cx="143490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水１</a:t>
            </a:r>
            <a:r>
              <a:rPr kumimoji="1" lang="en-US" altLang="ja-JP" sz="28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ℓ</a:t>
            </a:r>
            <a:endParaRPr kumimoji="1" lang="en-GB" sz="2800" b="1" i="0" u="none" strike="noStrike" kern="1200" cap="none" spc="0" normalizeH="0" baseline="0" noProof="0" dirty="0">
              <a:ln>
                <a:noFill/>
              </a:ln>
              <a:solidFill>
                <a:srgbClr val="000000"/>
              </a:solidFill>
              <a:effectLst/>
              <a:uLnTx/>
              <a:uFillTx/>
              <a:latin typeface="Century Gothic" panose="020F0302020204030204"/>
              <a:ea typeface="メイリオ"/>
              <a:cs typeface="Arial"/>
              <a:sym typeface="Arial"/>
            </a:endParaRPr>
          </a:p>
        </p:txBody>
      </p:sp>
      <p:sp>
        <p:nvSpPr>
          <p:cNvPr id="5" name="楕円 4"/>
          <p:cNvSpPr>
            <a:spLocks noChangeAspect="1"/>
          </p:cNvSpPr>
          <p:nvPr/>
        </p:nvSpPr>
        <p:spPr>
          <a:xfrm>
            <a:off x="4615316" y="4906677"/>
            <a:ext cx="186167" cy="194552"/>
          </a:xfrm>
          <a:prstGeom prst="ellipse">
            <a:avLst/>
          </a:prstGeom>
          <a:gradFill flip="none" rotWithShape="1">
            <a:gsLst>
              <a:gs pos="0">
                <a:srgbClr val="F78F7D"/>
              </a:gs>
              <a:gs pos="66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dirty="0">
              <a:ln>
                <a:noFill/>
              </a:ln>
              <a:solidFill>
                <a:srgbClr val="FFFFFF"/>
              </a:solidFill>
              <a:effectLst/>
              <a:uLnTx/>
              <a:uFillTx/>
              <a:latin typeface="Century Gothic" panose="020F0302020204030204"/>
              <a:ea typeface="メイリオ"/>
              <a:cs typeface="+mn-cs"/>
              <a:sym typeface="Arial"/>
            </a:endParaRPr>
          </a:p>
        </p:txBody>
      </p:sp>
      <p:sp>
        <p:nvSpPr>
          <p:cNvPr id="10" name="楕円 9"/>
          <p:cNvSpPr>
            <a:spLocks noChangeAspect="1"/>
          </p:cNvSpPr>
          <p:nvPr/>
        </p:nvSpPr>
        <p:spPr>
          <a:xfrm>
            <a:off x="7302437" y="3914555"/>
            <a:ext cx="1926076" cy="2012821"/>
          </a:xfrm>
          <a:prstGeom prst="ellipse">
            <a:avLst/>
          </a:prstGeom>
          <a:gradFill flip="none" rotWithShape="1">
            <a:gsLst>
              <a:gs pos="67000">
                <a:schemeClr val="bg1"/>
              </a:gs>
              <a:gs pos="29000">
                <a:schemeClr val="accent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dirty="0">
              <a:ln>
                <a:noFill/>
              </a:ln>
              <a:solidFill>
                <a:srgbClr val="FFFFFF"/>
              </a:solidFill>
              <a:effectLst/>
              <a:uLnTx/>
              <a:uFillTx/>
              <a:latin typeface="Century Gothic" panose="020F0302020204030204"/>
              <a:ea typeface="メイリオ"/>
              <a:cs typeface="+mn-cs"/>
              <a:sym typeface="Arial"/>
            </a:endParaRPr>
          </a:p>
        </p:txBody>
      </p:sp>
      <p:sp>
        <p:nvSpPr>
          <p:cNvPr id="7" name="正方形/長方形 6"/>
          <p:cNvSpPr/>
          <p:nvPr/>
        </p:nvSpPr>
        <p:spPr>
          <a:xfrm>
            <a:off x="3927431" y="5228425"/>
            <a:ext cx="176202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1.3 [J/</a:t>
            </a:r>
            <a:r>
              <a:rPr kumimoji="1" lang="ja-JP" altLang="en-US" sz="24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a:t>
            </a:r>
            <a:r>
              <a:rPr kumimoji="1" lang="en-US" altLang="ja-JP" sz="24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a:t>
            </a:r>
            <a:endParaRPr kumimoji="1" lang="ja-JP" altLang="en-US" sz="24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endParaRPr>
          </a:p>
        </p:txBody>
      </p:sp>
      <p:sp>
        <p:nvSpPr>
          <p:cNvPr id="12" name="正方形/長方形 11"/>
          <p:cNvSpPr/>
          <p:nvPr/>
        </p:nvSpPr>
        <p:spPr>
          <a:xfrm>
            <a:off x="7229775" y="5889844"/>
            <a:ext cx="207140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4200 [J/</a:t>
            </a:r>
            <a:r>
              <a:rPr kumimoji="1" lang="ja-JP" altLang="en-US" sz="24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a:t>
            </a:r>
            <a:r>
              <a:rPr kumimoji="1" lang="en-US" altLang="ja-JP" sz="24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rPr>
              <a:t>]</a:t>
            </a:r>
            <a:endParaRPr kumimoji="1" lang="ja-JP" altLang="en-US" sz="2400" b="1"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Arial"/>
              <a:sym typeface="Arial"/>
            </a:endParaRPr>
          </a:p>
        </p:txBody>
      </p:sp>
      <p:sp>
        <p:nvSpPr>
          <p:cNvPr id="13" name="正方形/長方形 12"/>
          <p:cNvSpPr/>
          <p:nvPr/>
        </p:nvSpPr>
        <p:spPr>
          <a:xfrm>
            <a:off x="2244976" y="4730164"/>
            <a:ext cx="141577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a:ln>
                  <a:noFill/>
                </a:ln>
                <a:solidFill>
                  <a:srgbClr val="F14124"/>
                </a:solidFill>
                <a:effectLst/>
                <a:uLnTx/>
                <a:uFillTx/>
                <a:latin typeface="メイリオ" panose="020B0604030504040204" pitchFamily="50" charset="-128"/>
                <a:ea typeface="メイリオ" panose="020B0604030504040204" pitchFamily="50" charset="-128"/>
                <a:cs typeface="Arial"/>
                <a:sym typeface="Arial"/>
              </a:rPr>
              <a:t>熱容量</a:t>
            </a:r>
          </a:p>
        </p:txBody>
      </p:sp>
      <p:sp>
        <p:nvSpPr>
          <p:cNvPr id="9" name="下矢印 8"/>
          <p:cNvSpPr/>
          <p:nvPr/>
        </p:nvSpPr>
        <p:spPr>
          <a:xfrm>
            <a:off x="4378961" y="3378399"/>
            <a:ext cx="638785" cy="50645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dirty="0">
              <a:ln>
                <a:noFill/>
              </a:ln>
              <a:solidFill>
                <a:srgbClr val="FFFFFF"/>
              </a:solidFill>
              <a:effectLst/>
              <a:uLnTx/>
              <a:uFillTx/>
              <a:latin typeface="Century Gothic" panose="020F0302020204030204"/>
              <a:ea typeface="メイリオ"/>
              <a:cs typeface="+mn-cs"/>
              <a:sym typeface="Arial"/>
            </a:endParaRPr>
          </a:p>
        </p:txBody>
      </p:sp>
      <p:sp>
        <p:nvSpPr>
          <p:cNvPr id="15" name="下矢印 14"/>
          <p:cNvSpPr/>
          <p:nvPr/>
        </p:nvSpPr>
        <p:spPr>
          <a:xfrm>
            <a:off x="7946086" y="3382312"/>
            <a:ext cx="638785" cy="506451"/>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dirty="0">
              <a:ln>
                <a:noFill/>
              </a:ln>
              <a:solidFill>
                <a:srgbClr val="FFFFFF"/>
              </a:solidFill>
              <a:effectLst/>
              <a:uLnTx/>
              <a:uFillTx/>
              <a:latin typeface="Century Gothic" panose="020F0302020204030204"/>
              <a:ea typeface="メイリオ"/>
              <a:cs typeface="+mn-cs"/>
              <a:sym typeface="Arial"/>
            </a:endParaRPr>
          </a:p>
        </p:txBody>
      </p:sp>
      <p:sp>
        <p:nvSpPr>
          <p:cNvPr id="11" name="円形吹き出し 10"/>
          <p:cNvSpPr/>
          <p:nvPr/>
        </p:nvSpPr>
        <p:spPr>
          <a:xfrm>
            <a:off x="8953359" y="2846375"/>
            <a:ext cx="1127490" cy="692316"/>
          </a:xfrm>
          <a:prstGeom prst="wedgeEllipseCallout">
            <a:avLst>
              <a:gd name="adj1" fmla="val -61147"/>
              <a:gd name="adj2" fmla="val -49803"/>
            </a:avLst>
          </a:prstGeom>
          <a:solidFill>
            <a:srgbClr val="7F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FFFFFF"/>
                </a:solidFill>
                <a:effectLst/>
                <a:uLnTx/>
                <a:uFillTx/>
                <a:latin typeface="Century Gothic" panose="020F0302020204030204"/>
                <a:ea typeface="メイリオ" panose="020B0604030504040204" pitchFamily="50" charset="-128"/>
                <a:cs typeface="+mn-cs"/>
                <a:sym typeface="Arial"/>
              </a:rPr>
              <a:t>97</a:t>
            </a:r>
            <a:r>
              <a:rPr kumimoji="1" lang="ja-JP" altLang="en-US" sz="2000" b="1" i="0" u="none" strike="noStrike" kern="1200" cap="none" spc="0" normalizeH="0" baseline="0" noProof="0" dirty="0">
                <a:ln>
                  <a:noFill/>
                </a:ln>
                <a:solidFill>
                  <a:srgbClr val="FFFFFF"/>
                </a:solidFill>
                <a:effectLst/>
                <a:uLnTx/>
                <a:uFillTx/>
                <a:latin typeface="Century Gothic" panose="020F0302020204030204"/>
                <a:ea typeface="メイリオ" panose="020B0604030504040204" pitchFamily="50" charset="-128"/>
                <a:cs typeface="+mn-cs"/>
                <a:sym typeface="Arial"/>
              </a:rPr>
              <a:t>％は海</a:t>
            </a:r>
            <a:endParaRPr kumimoji="1" lang="en-GB" sz="2000" b="1" i="0" u="none" strike="noStrike" kern="1200" cap="none" spc="0" normalizeH="0" baseline="0" noProof="0" dirty="0">
              <a:ln>
                <a:noFill/>
              </a:ln>
              <a:solidFill>
                <a:srgbClr val="FFFFFF"/>
              </a:solidFill>
              <a:effectLst/>
              <a:uLnTx/>
              <a:uFillTx/>
              <a:latin typeface="Century Gothic" panose="020F0302020204030204"/>
              <a:ea typeface="メイリオ"/>
              <a:cs typeface="+mn-cs"/>
              <a:sym typeface="Arial"/>
            </a:endParaRPr>
          </a:p>
        </p:txBody>
      </p:sp>
      <p:sp>
        <p:nvSpPr>
          <p:cNvPr id="17" name="正方形/長方形 16"/>
          <p:cNvSpPr/>
          <p:nvPr/>
        </p:nvSpPr>
        <p:spPr>
          <a:xfrm>
            <a:off x="3838010" y="288703"/>
            <a:ext cx="4515980"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4800" b="1" i="0" u="none" strike="noStrike" kern="0" cap="none" spc="0" normalizeH="0" baseline="0" noProof="0" dirty="0">
                <a:ln>
                  <a:noFill/>
                </a:ln>
                <a:solidFill>
                  <a:srgbClr val="000000"/>
                </a:solidFill>
                <a:effectLst/>
                <a:uLnTx/>
                <a:uFillTx/>
                <a:latin typeface="メイリオ"/>
                <a:cs typeface="Arial"/>
                <a:sym typeface="Arial"/>
              </a:rPr>
              <a:t>海は熱を貯める</a:t>
            </a:r>
            <a:endParaRPr kumimoji="0" lang="en-GB" sz="4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2511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楕円 10"/>
          <p:cNvSpPr>
            <a:spLocks noChangeAspect="1"/>
          </p:cNvSpPr>
          <p:nvPr/>
        </p:nvSpPr>
        <p:spPr>
          <a:xfrm>
            <a:off x="2060302" y="2805778"/>
            <a:ext cx="2933122" cy="2695914"/>
          </a:xfrm>
          <a:prstGeom prst="ellipse">
            <a:avLst/>
          </a:prstGeom>
          <a:gradFill flip="none" rotWithShape="1">
            <a:gsLst>
              <a:gs pos="67000">
                <a:schemeClr val="bg1">
                  <a:alpha val="0"/>
                </a:schemeClr>
              </a:gs>
              <a:gs pos="38000">
                <a:schemeClr val="accent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dirty="0">
              <a:ln>
                <a:noFill/>
              </a:ln>
              <a:solidFill>
                <a:srgbClr val="FFFFFF"/>
              </a:solidFill>
              <a:effectLst/>
              <a:uLnTx/>
              <a:uFillTx/>
              <a:latin typeface="Century Gothic" panose="020F0302020204030204"/>
              <a:ea typeface="メイリオ"/>
              <a:cs typeface="+mn-cs"/>
              <a:sym typeface="Arial"/>
            </a:endParaRPr>
          </a:p>
        </p:txBody>
      </p:sp>
      <p:sp>
        <p:nvSpPr>
          <p:cNvPr id="5" name="テキスト ボックス 4">
            <a:extLst>
              <a:ext uri="{FF2B5EF4-FFF2-40B4-BE49-F238E27FC236}">
                <a16:creationId xmlns:a16="http://schemas.microsoft.com/office/drawing/2014/main" id="{CDA95527-CBE4-4C60-91E6-FEB30A8BB139}"/>
              </a:ext>
            </a:extLst>
          </p:cNvPr>
          <p:cNvSpPr txBox="1"/>
          <p:nvPr/>
        </p:nvSpPr>
        <p:spPr>
          <a:xfrm>
            <a:off x="1861237" y="489607"/>
            <a:ext cx="8590093"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srgbClr val="000000"/>
                </a:solidFill>
                <a:effectLst>
                  <a:glow rad="88900">
                    <a:srgbClr val="FFFFFF"/>
                  </a:glow>
                  <a:outerShdw blurRad="38100" dist="38100" dir="2700000" algn="tl">
                    <a:srgbClr val="000000">
                      <a:alpha val="43137"/>
                    </a:srgbClr>
                  </a:outerShdw>
                </a:effectLst>
                <a:uLnTx/>
                <a:uFillTx/>
                <a:latin typeface="Century Gothic" panose="020F0302020204030204"/>
                <a:ea typeface="メイリオ" panose="020B0604030504040204" pitchFamily="50" charset="-128"/>
                <a:cs typeface="Arial"/>
                <a:sym typeface="Arial"/>
              </a:rPr>
              <a:t>地球温暖化＝</a:t>
            </a:r>
            <a:r>
              <a:rPr kumimoji="1" lang="ja-JP" altLang="en-US" sz="7200" b="1" i="0" u="none" strike="noStrike" kern="1200" cap="none" spc="0" normalizeH="0" baseline="0" noProof="0" dirty="0">
                <a:ln>
                  <a:noFill/>
                </a:ln>
                <a:solidFill>
                  <a:srgbClr val="4E67C8"/>
                </a:solidFill>
                <a:effectLst>
                  <a:glow rad="88900">
                    <a:srgbClr val="FFFFFF"/>
                  </a:glow>
                  <a:outerShdw blurRad="38100" dist="38100" dir="2700000" algn="tl">
                    <a:srgbClr val="000000">
                      <a:alpha val="43137"/>
                    </a:srgbClr>
                  </a:outerShdw>
                </a:effectLst>
                <a:uLnTx/>
                <a:uFillTx/>
                <a:latin typeface="Century Gothic" panose="020F0302020204030204"/>
                <a:ea typeface="メイリオ" panose="020B0604030504040204" pitchFamily="50" charset="-128"/>
                <a:cs typeface="Arial"/>
                <a:sym typeface="Arial"/>
              </a:rPr>
              <a:t>海</a:t>
            </a:r>
            <a:r>
              <a:rPr kumimoji="1" lang="ja-JP" altLang="en-US" sz="4800" b="1" i="0" u="none" strike="noStrike" kern="1200" cap="none" spc="0" normalizeH="0" baseline="0" noProof="0" dirty="0">
                <a:ln>
                  <a:noFill/>
                </a:ln>
                <a:solidFill>
                  <a:srgbClr val="000000"/>
                </a:solidFill>
                <a:effectLst>
                  <a:glow rad="88900">
                    <a:srgbClr val="FFFFFF"/>
                  </a:glow>
                  <a:outerShdw blurRad="38100" dist="38100" dir="2700000" algn="tl">
                    <a:srgbClr val="000000">
                      <a:alpha val="43137"/>
                    </a:srgbClr>
                  </a:outerShdw>
                </a:effectLst>
                <a:uLnTx/>
                <a:uFillTx/>
                <a:latin typeface="Century Gothic" panose="020F0302020204030204"/>
                <a:ea typeface="メイリオ" panose="020B0604030504040204" pitchFamily="50" charset="-128"/>
                <a:cs typeface="Arial"/>
                <a:sym typeface="Arial"/>
              </a:rPr>
              <a:t>の温暖化</a:t>
            </a:r>
            <a:endParaRPr kumimoji="1" lang="en-US" altLang="ja-JP" sz="4800" b="1" i="0" u="none" strike="noStrike" kern="1200" cap="none" spc="0" normalizeH="0" baseline="0" noProof="0" dirty="0">
              <a:ln>
                <a:noFill/>
              </a:ln>
              <a:solidFill>
                <a:srgbClr val="000000"/>
              </a:solidFill>
              <a:effectLst>
                <a:glow rad="88900">
                  <a:srgbClr val="FFFFFF"/>
                </a:glow>
                <a:outerShdw blurRad="38100" dist="38100" dir="2700000" algn="tl">
                  <a:srgbClr val="000000">
                    <a:alpha val="43137"/>
                  </a:srgbClr>
                </a:outerShdw>
              </a:effectLst>
              <a:uLnTx/>
              <a:uFillTx/>
              <a:latin typeface="Century Gothic" panose="020F0302020204030204"/>
              <a:ea typeface="メイリオ" panose="020B0604030504040204" pitchFamily="50" charset="-128"/>
              <a:cs typeface="Arial"/>
              <a:sym typeface="Arial"/>
            </a:endParaRPr>
          </a:p>
        </p:txBody>
      </p:sp>
      <p:sp>
        <p:nvSpPr>
          <p:cNvPr id="8" name="正方形/長方形 7"/>
          <p:cNvSpPr/>
          <p:nvPr/>
        </p:nvSpPr>
        <p:spPr>
          <a:xfrm>
            <a:off x="2704941" y="3680801"/>
            <a:ext cx="1627369" cy="9541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800" b="1" i="0" u="none" strike="noStrike" kern="0" cap="none" spc="0" normalizeH="0" baseline="0" noProof="0" dirty="0">
                <a:ln>
                  <a:noFill/>
                </a:ln>
                <a:solidFill>
                  <a:srgbClr val="FFFFFF"/>
                </a:solidFill>
                <a:effectLst/>
                <a:uLnTx/>
                <a:uFillTx/>
                <a:latin typeface="Arial"/>
                <a:cs typeface="Arial"/>
                <a:sym typeface="Arial"/>
              </a:rPr>
              <a:t>温室効果</a:t>
            </a:r>
            <a:endParaRPr kumimoji="0" lang="en-US" altLang="ja-JP" sz="2800" b="1" i="0" u="none" strike="noStrike" kern="0" cap="none" spc="0" normalizeH="0" baseline="0" noProof="0" dirty="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800" b="1" i="0" u="none" strike="noStrike" kern="0" cap="none" spc="0" normalizeH="0" baseline="0" noProof="0" dirty="0">
                <a:ln>
                  <a:noFill/>
                </a:ln>
                <a:solidFill>
                  <a:srgbClr val="FFFFFF"/>
                </a:solidFill>
                <a:effectLst/>
                <a:uLnTx/>
                <a:uFillTx/>
                <a:latin typeface="Arial"/>
                <a:cs typeface="Arial"/>
                <a:sym typeface="Arial"/>
              </a:rPr>
              <a:t>による熱</a:t>
            </a:r>
          </a:p>
        </p:txBody>
      </p:sp>
      <p:sp>
        <p:nvSpPr>
          <p:cNvPr id="9" name="右矢印 8"/>
          <p:cNvSpPr/>
          <p:nvPr/>
        </p:nvSpPr>
        <p:spPr>
          <a:xfrm rot="538793">
            <a:off x="4843231" y="4244594"/>
            <a:ext cx="2766240" cy="1589314"/>
          </a:xfrm>
          <a:prstGeom prst="rightArrow">
            <a:avLst>
              <a:gd name="adj1" fmla="val 68088"/>
              <a:gd name="adj2" fmla="val 39527"/>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15" name="右矢印 14"/>
          <p:cNvSpPr/>
          <p:nvPr/>
        </p:nvSpPr>
        <p:spPr>
          <a:xfrm>
            <a:off x="4914222" y="3720874"/>
            <a:ext cx="2662915" cy="292703"/>
          </a:xfrm>
          <a:prstGeom prst="rightArrow">
            <a:avLst>
              <a:gd name="adj1" fmla="val 50000"/>
              <a:gd name="adj2" fmla="val 59644"/>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16" name="右矢印 15"/>
          <p:cNvSpPr/>
          <p:nvPr/>
        </p:nvSpPr>
        <p:spPr>
          <a:xfrm rot="20943468">
            <a:off x="4891119" y="2969114"/>
            <a:ext cx="2692061" cy="64726"/>
          </a:xfrm>
          <a:prstGeom prst="rightArrow">
            <a:avLst>
              <a:gd name="adj1" fmla="val 50000"/>
              <a:gd name="adj2" fmla="val 133262"/>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10" name="正方形/長方形 9"/>
          <p:cNvSpPr/>
          <p:nvPr/>
        </p:nvSpPr>
        <p:spPr>
          <a:xfrm>
            <a:off x="7915593" y="4764245"/>
            <a:ext cx="1820256" cy="1231576"/>
          </a:xfrm>
          <a:prstGeom prst="rect">
            <a:avLst/>
          </a:prstGeom>
          <a:solidFill>
            <a:schemeClr val="accent1"/>
          </a:solidFill>
          <a:ln w="539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4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sym typeface="Arial"/>
              </a:rPr>
              <a:t>海</a:t>
            </a:r>
            <a:endParaRPr kumimoji="0" lang="en-GB" sz="4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sym typeface="Arial"/>
            </a:endParaRPr>
          </a:p>
        </p:txBody>
      </p:sp>
      <p:sp>
        <p:nvSpPr>
          <p:cNvPr id="18" name="正方形/長方形 17"/>
          <p:cNvSpPr/>
          <p:nvPr/>
        </p:nvSpPr>
        <p:spPr>
          <a:xfrm>
            <a:off x="7915593" y="3443946"/>
            <a:ext cx="1820256" cy="1129427"/>
          </a:xfrm>
          <a:prstGeom prst="rect">
            <a:avLst/>
          </a:prstGeom>
          <a:solidFill>
            <a:schemeClr val="accent4">
              <a:lumMod val="75000"/>
            </a:schemeClr>
          </a:solidFill>
          <a:ln w="539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3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sym typeface="Arial"/>
              </a:rPr>
              <a:t>氷河氷床と陸域</a:t>
            </a:r>
            <a:endParaRPr kumimoji="0" lang="en-GB" sz="3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sym typeface="Arial"/>
            </a:endParaRPr>
          </a:p>
        </p:txBody>
      </p:sp>
      <p:sp>
        <p:nvSpPr>
          <p:cNvPr id="19" name="正方形/長方形 18"/>
          <p:cNvSpPr/>
          <p:nvPr/>
        </p:nvSpPr>
        <p:spPr>
          <a:xfrm>
            <a:off x="7915593" y="2109942"/>
            <a:ext cx="1820256" cy="1143131"/>
          </a:xfrm>
          <a:prstGeom prst="rect">
            <a:avLst/>
          </a:prstGeom>
          <a:solidFill>
            <a:srgbClr val="4FADF3"/>
          </a:solidFill>
          <a:ln w="539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4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sym typeface="Arial"/>
              </a:rPr>
              <a:t>大気</a:t>
            </a:r>
            <a:endParaRPr kumimoji="0" lang="en-GB" sz="4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メイリオ"/>
              <a:cs typeface="+mn-cs"/>
              <a:sym typeface="Arial"/>
            </a:endParaRPr>
          </a:p>
        </p:txBody>
      </p:sp>
      <p:sp>
        <p:nvSpPr>
          <p:cNvPr id="20" name="正方形/長方形 19"/>
          <p:cNvSpPr/>
          <p:nvPr/>
        </p:nvSpPr>
        <p:spPr>
          <a:xfrm>
            <a:off x="5317157" y="4672147"/>
            <a:ext cx="1465466"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4000" b="1" i="0" u="none" strike="noStrike" kern="0" cap="none" spc="0" normalizeH="0" baseline="0" noProof="0" dirty="0">
                <a:ln>
                  <a:noFill/>
                </a:ln>
                <a:solidFill>
                  <a:srgbClr val="000000"/>
                </a:solidFill>
                <a:effectLst/>
                <a:uLnTx/>
                <a:uFillTx/>
                <a:latin typeface="メイリオ"/>
                <a:cs typeface="Arial"/>
                <a:sym typeface="Arial"/>
              </a:rPr>
              <a:t>93%</a:t>
            </a:r>
            <a:endParaRPr kumimoji="0" lang="en-GB" sz="4000" b="0" i="0" u="none" strike="noStrike" kern="0" cap="none" spc="0" normalizeH="0" baseline="0" noProof="0" dirty="0">
              <a:ln>
                <a:noFill/>
              </a:ln>
              <a:solidFill>
                <a:srgbClr val="000000"/>
              </a:solidFill>
              <a:effectLst/>
              <a:uLnTx/>
              <a:uFillTx/>
              <a:latin typeface="Arial"/>
              <a:cs typeface="Arial"/>
              <a:sym typeface="Arial"/>
            </a:endParaRPr>
          </a:p>
        </p:txBody>
      </p:sp>
      <p:sp>
        <p:nvSpPr>
          <p:cNvPr id="21" name="正方形/長方形 20"/>
          <p:cNvSpPr/>
          <p:nvPr/>
        </p:nvSpPr>
        <p:spPr>
          <a:xfrm>
            <a:off x="5772116" y="3307307"/>
            <a:ext cx="93006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200" b="1" i="0" u="none" strike="noStrike" kern="0" cap="none" spc="0" normalizeH="0" baseline="0" noProof="0" dirty="0">
                <a:ln>
                  <a:noFill/>
                </a:ln>
                <a:solidFill>
                  <a:srgbClr val="000000"/>
                </a:solidFill>
                <a:effectLst/>
                <a:uLnTx/>
                <a:uFillTx/>
                <a:latin typeface="メイリオ"/>
                <a:cs typeface="Arial"/>
                <a:sym typeface="Arial"/>
              </a:rPr>
              <a:t>6%</a:t>
            </a:r>
            <a:endParaRPr kumimoji="0" lang="en-GB" sz="32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正方形/長方形 21"/>
          <p:cNvSpPr/>
          <p:nvPr/>
        </p:nvSpPr>
        <p:spPr>
          <a:xfrm>
            <a:off x="5772116" y="2458147"/>
            <a:ext cx="93006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200" b="1" i="0" u="none" strike="noStrike" kern="0" cap="none" spc="0" normalizeH="0" baseline="0" noProof="0" dirty="0">
                <a:ln>
                  <a:noFill/>
                </a:ln>
                <a:solidFill>
                  <a:srgbClr val="000000"/>
                </a:solidFill>
                <a:effectLst/>
                <a:uLnTx/>
                <a:uFillTx/>
                <a:latin typeface="メイリオ"/>
                <a:cs typeface="Arial"/>
                <a:sym typeface="Arial"/>
              </a:rPr>
              <a:t>1%</a:t>
            </a:r>
            <a:endParaRPr kumimoji="0" lang="en-GB" sz="32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テキスト ボックス 2">
            <a:extLst>
              <a:ext uri="{FF2B5EF4-FFF2-40B4-BE49-F238E27FC236}">
                <a16:creationId xmlns:a16="http://schemas.microsoft.com/office/drawing/2014/main" id="{AB2E161F-C5A7-4578-85C7-40C671B606BC}"/>
              </a:ext>
            </a:extLst>
          </p:cNvPr>
          <p:cNvSpPr txBox="1"/>
          <p:nvPr/>
        </p:nvSpPr>
        <p:spPr>
          <a:xfrm>
            <a:off x="2704940" y="5120039"/>
            <a:ext cx="17074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約</a:t>
            </a:r>
            <a:r>
              <a:rPr kumimoji="1" lang="en-US" altLang="ja-JP" sz="1600" b="0" i="0" u="none" strike="noStrike" kern="0" cap="none" spc="0" normalizeH="0" baseline="0" noProof="0" dirty="0">
                <a:ln>
                  <a:noFill/>
                </a:ln>
                <a:solidFill>
                  <a:srgbClr val="000000"/>
                </a:solidFill>
                <a:effectLst/>
                <a:uLnTx/>
                <a:uFillTx/>
                <a:latin typeface="Arial"/>
                <a:cs typeface="Arial"/>
                <a:sym typeface="Arial"/>
              </a:rPr>
              <a:t>0.2</a:t>
            </a: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ペタワット</a:t>
            </a:r>
          </a:p>
        </p:txBody>
      </p:sp>
      <p:sp>
        <p:nvSpPr>
          <p:cNvPr id="17" name="タイトル 17">
            <a:extLst>
              <a:ext uri="{FF2B5EF4-FFF2-40B4-BE49-F238E27FC236}">
                <a16:creationId xmlns:a16="http://schemas.microsoft.com/office/drawing/2014/main" id="{8EDA9FE6-F622-4D88-9AF6-AB1DD6CC6551}"/>
              </a:ext>
            </a:extLst>
          </p:cNvPr>
          <p:cNvSpPr txBox="1">
            <a:spLocks/>
          </p:cNvSpPr>
          <p:nvPr/>
        </p:nvSpPr>
        <p:spPr>
          <a:xfrm>
            <a:off x="-361084" y="5995956"/>
            <a:ext cx="1718291" cy="498143"/>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1" lang="en-US" altLang="ja-JP"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メイリオ" panose="020B0604030504040204" pitchFamily="50" charset="-128"/>
                <a:cs typeface="+mj-cs"/>
                <a:sym typeface="Arial"/>
              </a:rPr>
              <a:t>IPCC</a:t>
            </a:r>
            <a:r>
              <a:rPr kumimoji="1" lang="ja-JP" altLang="en-US"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メイリオ" panose="020B0604030504040204" pitchFamily="50" charset="-128"/>
                <a:cs typeface="+mj-cs"/>
                <a:sym typeface="Arial"/>
              </a:rPr>
              <a:t> </a:t>
            </a:r>
            <a:r>
              <a:rPr kumimoji="1" lang="en-US" altLang="ja-JP" sz="1800" b="0" i="0" u="none" strike="noStrike" kern="1200" cap="none" spc="0" normalizeH="0" baseline="0" noProof="0" dirty="0">
                <a:ln>
                  <a:noFill/>
                </a:ln>
                <a:solidFill>
                  <a:prstClr val="black">
                    <a:lumMod val="85000"/>
                    <a:lumOff val="15000"/>
                  </a:prstClr>
                </a:solidFill>
                <a:effectLst/>
                <a:uLnTx/>
                <a:uFillTx/>
                <a:latin typeface="Calibri" panose="020F0502020204030204"/>
                <a:ea typeface="メイリオ" panose="020B0604030504040204" pitchFamily="50" charset="-128"/>
                <a:cs typeface="+mj-cs"/>
                <a:sym typeface="Arial"/>
              </a:rPr>
              <a:t>AR5</a:t>
            </a:r>
            <a:endParaRPr kumimoji="1" lang="ja-JP" altLang="en-US" sz="1400" b="0" i="0" u="none" strike="noStrike" kern="1200" cap="none" spc="0" normalizeH="0" baseline="0" noProof="0" dirty="0">
              <a:ln>
                <a:noFill/>
              </a:ln>
              <a:solidFill>
                <a:prstClr val="black">
                  <a:lumMod val="85000"/>
                  <a:lumOff val="15000"/>
                </a:prstClr>
              </a:solidFill>
              <a:effectLst/>
              <a:uLnTx/>
              <a:uFillTx/>
              <a:latin typeface="Calibri" panose="020F0502020204030204"/>
              <a:ea typeface="メイリオ" panose="020B0604030504040204" pitchFamily="50" charset="-128"/>
              <a:cs typeface="+mj-cs"/>
              <a:sym typeface="Arial"/>
            </a:endParaRPr>
          </a:p>
        </p:txBody>
      </p:sp>
    </p:spTree>
    <p:extLst>
      <p:ext uri="{BB962C8B-B14F-4D97-AF65-F5344CB8AC3E}">
        <p14:creationId xmlns:p14="http://schemas.microsoft.com/office/powerpoint/2010/main" val="269073447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6">
            <a:extLst>
              <a:ext uri="{FF2B5EF4-FFF2-40B4-BE49-F238E27FC236}">
                <a16:creationId xmlns:a16="http://schemas.microsoft.com/office/drawing/2014/main" id="{62E95618-FD4E-490D-8760-069B6F9E9D26}"/>
              </a:ext>
            </a:extLst>
          </p:cNvPr>
          <p:cNvSpPr txBox="1">
            <a:spLocks/>
          </p:cNvSpPr>
          <p:nvPr/>
        </p:nvSpPr>
        <p:spPr>
          <a:xfrm>
            <a:off x="1444735" y="221996"/>
            <a:ext cx="9302529" cy="114668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ja-JP" altLang="en-US" sz="4800" b="1" i="0" u="none" strike="noStrike" kern="0" cap="none" spc="0" normalizeH="0" baseline="0" noProof="0" dirty="0">
                <a:ln>
                  <a:noFill/>
                </a:ln>
                <a:solidFill>
                  <a:srgbClr val="000000"/>
                </a:solidFill>
                <a:effectLst/>
                <a:uLnTx/>
                <a:uFillTx/>
                <a:latin typeface="メイリオ"/>
                <a:ea typeface="メイリオ"/>
                <a:cs typeface="Arial"/>
                <a:sym typeface="Arial"/>
              </a:rPr>
              <a:t>海洋観測は「</a:t>
            </a:r>
            <a:r>
              <a:rPr kumimoji="0" lang="ja-JP" altLang="en-US" sz="4800" b="1" i="0" u="none" strike="noStrike" kern="0" cap="none" spc="0" normalizeH="0" baseline="0" noProof="0" dirty="0">
                <a:ln>
                  <a:noFill/>
                </a:ln>
                <a:solidFill>
                  <a:srgbClr val="5DCEAF">
                    <a:lumMod val="75000"/>
                  </a:srgbClr>
                </a:solidFill>
                <a:effectLst/>
                <a:uLnTx/>
                <a:uFillTx/>
                <a:latin typeface="メイリオ"/>
                <a:ea typeface="メイリオ"/>
                <a:cs typeface="Arial"/>
                <a:sym typeface="Arial"/>
              </a:rPr>
              <a:t>地球の血液検査</a:t>
            </a:r>
            <a:r>
              <a:rPr kumimoji="0" lang="ja-JP" altLang="en-US" sz="4800" b="1" i="0" u="none" strike="noStrike" kern="0" cap="none" spc="0" normalizeH="0" baseline="0" noProof="0" dirty="0">
                <a:ln>
                  <a:noFill/>
                </a:ln>
                <a:solidFill>
                  <a:srgbClr val="000000"/>
                </a:solidFill>
                <a:effectLst/>
                <a:uLnTx/>
                <a:uFillTx/>
                <a:latin typeface="メイリオ"/>
                <a:ea typeface="メイリオ"/>
                <a:cs typeface="Arial"/>
                <a:sym typeface="Arial"/>
              </a:rPr>
              <a:t>」</a:t>
            </a:r>
            <a:endParaRPr kumimoji="0" lang="en-US" altLang="ja-JP" sz="4800" b="1" i="0" u="none" strike="noStrike" kern="0" cap="none" spc="0" normalizeH="0" baseline="0" noProof="0" dirty="0">
              <a:ln>
                <a:noFill/>
              </a:ln>
              <a:solidFill>
                <a:srgbClr val="000000"/>
              </a:solidFill>
              <a:effectLst/>
              <a:uLnTx/>
              <a:uFillTx/>
              <a:latin typeface="メイリオ"/>
              <a:ea typeface="メイリオ"/>
              <a:cs typeface="Arial"/>
              <a:sym typeface="Arial"/>
            </a:endParaRPr>
          </a:p>
        </p:txBody>
      </p:sp>
      <p:sp>
        <p:nvSpPr>
          <p:cNvPr id="3" name="コンテンツ プレースホルダー 6">
            <a:extLst>
              <a:ext uri="{FF2B5EF4-FFF2-40B4-BE49-F238E27FC236}">
                <a16:creationId xmlns:a16="http://schemas.microsoft.com/office/drawing/2014/main" id="{CCED05F5-7592-4A22-8873-94E7389609BD}"/>
              </a:ext>
            </a:extLst>
          </p:cNvPr>
          <p:cNvSpPr txBox="1">
            <a:spLocks/>
          </p:cNvSpPr>
          <p:nvPr/>
        </p:nvSpPr>
        <p:spPr>
          <a:xfrm>
            <a:off x="4276358" y="1681261"/>
            <a:ext cx="6545819" cy="4381402"/>
          </a:xfrm>
          <a:prstGeom prst="rect">
            <a:avLst/>
          </a:prstGeom>
          <a:solidFill>
            <a:schemeClr val="bg1">
              <a:alpha val="55000"/>
            </a:schemeClr>
          </a:solid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71450" marR="0" lvl="0" indent="8890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57250" marR="0" lvl="2" indent="1270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0150" marR="0" lvl="3"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4pPr>
            <a:lvl5pPr marL="1543050" marR="0" lvl="4"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5pPr>
            <a:lvl6pPr marL="1885950" marR="0" lvl="5"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6pPr>
            <a:lvl7pPr marL="2228850" marR="0" lvl="6"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7pPr>
            <a:lvl8pPr marL="2571750" marR="0" lvl="7"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8pPr>
            <a:lvl9pPr marL="2914650" marR="0" lvl="8" indent="-12587" algn="l" rtl="0">
              <a:lnSpc>
                <a:spcPct val="90000"/>
              </a:lnSpc>
              <a:spcBef>
                <a:spcPts val="375"/>
              </a:spcBef>
              <a:spcAft>
                <a:spcPts val="0"/>
              </a:spcAft>
              <a:buClr>
                <a:schemeClr val="dk1"/>
              </a:buClr>
              <a:buSzPts val="1302"/>
              <a:buFont typeface="Arial"/>
              <a:buChar char="•"/>
              <a:defRPr sz="135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50000"/>
              </a:lnSpc>
              <a:spcBef>
                <a:spcPts val="750"/>
              </a:spcBef>
              <a:spcAft>
                <a:spcPts val="0"/>
              </a:spcAft>
              <a:buClr>
                <a:srgbClr val="000000"/>
              </a:buClr>
              <a:buSzPts val="2100"/>
              <a:buFont typeface="Arial"/>
              <a:buNone/>
              <a:tabLst/>
              <a:defRPr/>
            </a:pPr>
            <a:r>
              <a:rPr kumimoji="0" lang="ja-JP" altLang="en-US" sz="2800" b="1" i="0" u="sng" strike="noStrike" kern="0" cap="none" spc="0" normalizeH="0" baseline="0" noProof="0" dirty="0">
                <a:ln>
                  <a:noFill/>
                </a:ln>
                <a:solidFill>
                  <a:srgbClr val="000000"/>
                </a:solidFill>
                <a:effectLst/>
                <a:uLnTx/>
                <a:uFillTx/>
                <a:latin typeface="メイリオ"/>
                <a:ea typeface="メイリオ"/>
                <a:cs typeface="Calibri"/>
                <a:sym typeface="Calibri"/>
              </a:rPr>
              <a:t>人の血液検査</a:t>
            </a:r>
            <a:endParaRPr kumimoji="0" lang="en-US" altLang="ja-JP" sz="2800" b="1" i="0" u="sng" strike="noStrike" kern="0" cap="none" spc="0" normalizeH="0" baseline="0" noProof="0" dirty="0">
              <a:ln>
                <a:noFill/>
              </a:ln>
              <a:solidFill>
                <a:srgbClr val="000000"/>
              </a:solidFill>
              <a:effectLst/>
              <a:uLnTx/>
              <a:uFillTx/>
              <a:latin typeface="メイリオ"/>
              <a:ea typeface="メイリオ"/>
              <a:cs typeface="Calibri"/>
              <a:sym typeface="Calibri"/>
            </a:endParaRPr>
          </a:p>
          <a:p>
            <a:pPr marL="0" marR="0" lvl="0" indent="0" algn="l" defTabSz="914400" rtl="0" eaLnBrk="1" fontAlgn="auto" latinLnBrk="0" hangingPunct="1">
              <a:lnSpc>
                <a:spcPct val="150000"/>
              </a:lnSpc>
              <a:spcBef>
                <a:spcPts val="750"/>
              </a:spcBef>
              <a:spcAft>
                <a:spcPts val="0"/>
              </a:spcAft>
              <a:buClr>
                <a:srgbClr val="000000"/>
              </a:buClr>
              <a:buSzPts val="2100"/>
              <a:buFont typeface="Arial"/>
              <a:buNone/>
              <a:tabLst/>
              <a:defRPr/>
            </a:pPr>
            <a:r>
              <a:rPr kumimoji="0" lang="zh-TW" altLang="en-US" sz="2800" b="1" i="0" u="none" strike="noStrike" kern="0" cap="none" spc="0" normalizeH="0" baseline="0" noProof="0" dirty="0">
                <a:ln>
                  <a:noFill/>
                </a:ln>
                <a:solidFill>
                  <a:srgbClr val="000000"/>
                </a:solidFill>
                <a:effectLst/>
                <a:uLnTx/>
                <a:uFillTx/>
                <a:latin typeface="メイリオ"/>
                <a:ea typeface="メイリオ"/>
                <a:cs typeface="Calibri"/>
                <a:sym typeface="Calibri"/>
              </a:rPr>
              <a:t>生活習慣病、</a:t>
            </a:r>
            <a:r>
              <a:rPr kumimoji="0" lang="ja-JP" altLang="en-US" sz="2800" b="1" i="0" u="none" strike="noStrike" kern="0" cap="none" spc="0" normalizeH="0" baseline="0" noProof="0" dirty="0">
                <a:ln>
                  <a:noFill/>
                </a:ln>
                <a:solidFill>
                  <a:srgbClr val="000000"/>
                </a:solidFill>
                <a:effectLst/>
                <a:uLnTx/>
                <a:uFillTx/>
                <a:latin typeface="メイリオ"/>
                <a:ea typeface="メイリオ"/>
                <a:cs typeface="Calibri"/>
                <a:sym typeface="Calibri"/>
              </a:rPr>
              <a:t>ガン、白血病などの病気の状態が分かる。</a:t>
            </a:r>
            <a:endParaRPr kumimoji="0" lang="en-US" altLang="ja-JP" sz="2800" b="1" i="0" u="none" strike="noStrike" kern="0" cap="none" spc="0" normalizeH="0" baseline="0" noProof="0" dirty="0">
              <a:ln>
                <a:noFill/>
              </a:ln>
              <a:solidFill>
                <a:srgbClr val="000000"/>
              </a:solidFill>
              <a:effectLst/>
              <a:uLnTx/>
              <a:uFillTx/>
              <a:latin typeface="メイリオ"/>
              <a:ea typeface="メイリオ"/>
              <a:cs typeface="Calibri"/>
              <a:sym typeface="Calibri"/>
            </a:endParaRPr>
          </a:p>
          <a:p>
            <a:pPr marL="0" marR="0" lvl="0" indent="0" algn="l" defTabSz="914400" rtl="0" eaLnBrk="1" fontAlgn="auto" latinLnBrk="0" hangingPunct="1">
              <a:lnSpc>
                <a:spcPct val="150000"/>
              </a:lnSpc>
              <a:spcBef>
                <a:spcPts val="750"/>
              </a:spcBef>
              <a:spcAft>
                <a:spcPts val="0"/>
              </a:spcAft>
              <a:buClr>
                <a:srgbClr val="000000"/>
              </a:buClr>
              <a:buSzPts val="2100"/>
              <a:buFont typeface="Arial"/>
              <a:buNone/>
              <a:tabLst/>
              <a:defRPr/>
            </a:pPr>
            <a:endParaRPr kumimoji="0" lang="en-US" altLang="ja-JP" sz="1400" b="1" i="0" u="none" strike="noStrike" kern="0" cap="none" spc="0" normalizeH="0" baseline="0" noProof="0" dirty="0">
              <a:ln>
                <a:noFill/>
              </a:ln>
              <a:solidFill>
                <a:srgbClr val="000000"/>
              </a:solidFill>
              <a:effectLst/>
              <a:uLnTx/>
              <a:uFillTx/>
              <a:latin typeface="メイリオ"/>
              <a:ea typeface="メイリオ"/>
              <a:cs typeface="Calibri"/>
              <a:sym typeface="Calibri"/>
            </a:endParaRPr>
          </a:p>
          <a:p>
            <a:pPr marL="0" marR="0" lvl="0" indent="0" algn="l" defTabSz="914400" rtl="0" eaLnBrk="1" fontAlgn="auto" latinLnBrk="0" hangingPunct="1">
              <a:lnSpc>
                <a:spcPct val="150000"/>
              </a:lnSpc>
              <a:spcBef>
                <a:spcPts val="750"/>
              </a:spcBef>
              <a:spcAft>
                <a:spcPts val="0"/>
              </a:spcAft>
              <a:buClr>
                <a:srgbClr val="000000"/>
              </a:buClr>
              <a:buSzPts val="2100"/>
              <a:buFont typeface="Arial"/>
              <a:buNone/>
              <a:tabLst/>
              <a:defRPr/>
            </a:pPr>
            <a:r>
              <a:rPr kumimoji="0" lang="ja-JP" altLang="en-US" sz="2800" b="1" i="0" u="sng" strike="noStrike" kern="0" cap="none" spc="0" normalizeH="0" baseline="0" noProof="0" dirty="0">
                <a:ln>
                  <a:noFill/>
                </a:ln>
                <a:solidFill>
                  <a:srgbClr val="000000"/>
                </a:solidFill>
                <a:effectLst/>
                <a:uLnTx/>
                <a:uFillTx/>
                <a:latin typeface="メイリオ"/>
                <a:ea typeface="メイリオ"/>
                <a:cs typeface="Calibri"/>
                <a:sym typeface="Calibri"/>
              </a:rPr>
              <a:t>海洋観測</a:t>
            </a:r>
            <a:endParaRPr kumimoji="0" lang="en-US" altLang="ja-JP" sz="2400" b="1" i="0" u="sng" strike="noStrike" kern="0" cap="none" spc="0" normalizeH="0" baseline="0" noProof="0" dirty="0">
              <a:ln>
                <a:noFill/>
              </a:ln>
              <a:solidFill>
                <a:srgbClr val="000000"/>
              </a:solidFill>
              <a:effectLst/>
              <a:uLnTx/>
              <a:uFillTx/>
              <a:latin typeface="メイリオ"/>
              <a:ea typeface="メイリオ"/>
              <a:cs typeface="Calibri"/>
              <a:sym typeface="Calibri"/>
            </a:endParaRPr>
          </a:p>
          <a:p>
            <a:pPr marL="0" marR="0" lvl="0" indent="0" algn="l" defTabSz="914400" rtl="0" eaLnBrk="1" fontAlgn="auto" latinLnBrk="0" hangingPunct="1">
              <a:lnSpc>
                <a:spcPct val="150000"/>
              </a:lnSpc>
              <a:spcBef>
                <a:spcPts val="750"/>
              </a:spcBef>
              <a:spcAft>
                <a:spcPts val="0"/>
              </a:spcAft>
              <a:buClr>
                <a:srgbClr val="000000"/>
              </a:buClr>
              <a:buSzPts val="2100"/>
              <a:buFont typeface="Arial"/>
              <a:buNone/>
              <a:tabLst/>
              <a:defRPr/>
            </a:pPr>
            <a:r>
              <a:rPr kumimoji="0" lang="ja-JP" altLang="en-US" sz="2800" b="1" i="0" u="none" strike="noStrike" kern="0" cap="none" spc="0" normalizeH="0" baseline="0" noProof="0" dirty="0">
                <a:ln>
                  <a:noFill/>
                </a:ln>
                <a:solidFill>
                  <a:srgbClr val="4E67C8"/>
                </a:solidFill>
                <a:effectLst/>
                <a:uLnTx/>
                <a:uFillTx/>
                <a:latin typeface="メイリオ"/>
                <a:ea typeface="メイリオ"/>
                <a:cs typeface="Calibri"/>
                <a:sym typeface="Calibri"/>
              </a:rPr>
              <a:t>気候変動</a:t>
            </a:r>
            <a:r>
              <a:rPr kumimoji="0" lang="ja-JP" altLang="en-US" sz="2800" b="1" i="0" u="none" strike="noStrike" kern="0" cap="none" spc="0" normalizeH="0" baseline="0" noProof="0" dirty="0">
                <a:ln>
                  <a:noFill/>
                </a:ln>
                <a:solidFill>
                  <a:srgbClr val="000000"/>
                </a:solidFill>
                <a:effectLst/>
                <a:uLnTx/>
                <a:uFillTx/>
                <a:latin typeface="メイリオ"/>
                <a:ea typeface="メイリオ"/>
                <a:cs typeface="Calibri"/>
                <a:sym typeface="Calibri"/>
              </a:rPr>
              <a:t>と</a:t>
            </a:r>
            <a:r>
              <a:rPr kumimoji="0" lang="ja-JP" altLang="en-US" sz="2800" b="1" i="0" u="none" strike="noStrike" kern="0" cap="none" spc="0" normalizeH="0" baseline="0" noProof="0" dirty="0">
                <a:ln>
                  <a:noFill/>
                </a:ln>
                <a:solidFill>
                  <a:srgbClr val="4E67C8"/>
                </a:solidFill>
                <a:effectLst/>
                <a:uLnTx/>
                <a:uFillTx/>
                <a:latin typeface="メイリオ"/>
                <a:ea typeface="メイリオ"/>
                <a:cs typeface="Calibri"/>
                <a:sym typeface="Calibri"/>
              </a:rPr>
              <a:t>生態系の変化</a:t>
            </a:r>
            <a:r>
              <a:rPr kumimoji="0" lang="ja-JP" altLang="en-US" sz="2800" b="1" i="0" u="none" strike="noStrike" kern="0" cap="none" spc="0" normalizeH="0" baseline="0" noProof="0" dirty="0">
                <a:ln>
                  <a:noFill/>
                </a:ln>
                <a:solidFill>
                  <a:srgbClr val="000000"/>
                </a:solidFill>
                <a:effectLst/>
                <a:uLnTx/>
                <a:uFillTx/>
                <a:latin typeface="メイリオ"/>
                <a:ea typeface="メイリオ"/>
                <a:cs typeface="Calibri"/>
                <a:sym typeface="Calibri"/>
              </a:rPr>
              <a:t>が分かる。</a:t>
            </a:r>
            <a:endParaRPr kumimoji="0" lang="en-US" altLang="ja-JP" sz="2800" b="1" i="0" u="none" strike="noStrike" kern="0" cap="none" spc="0" normalizeH="0" baseline="0" noProof="0" dirty="0">
              <a:ln>
                <a:noFill/>
              </a:ln>
              <a:solidFill>
                <a:srgbClr val="000000"/>
              </a:solidFill>
              <a:effectLst/>
              <a:uLnTx/>
              <a:uFillTx/>
              <a:latin typeface="メイリオ"/>
              <a:ea typeface="メイリオ"/>
              <a:cs typeface="Calibri"/>
              <a:sym typeface="Calibri"/>
            </a:endParaRPr>
          </a:p>
        </p:txBody>
      </p:sp>
      <p:pic>
        <p:nvPicPr>
          <p:cNvPr id="4" name="図 3">
            <a:extLst>
              <a:ext uri="{FF2B5EF4-FFF2-40B4-BE49-F238E27FC236}">
                <a16:creationId xmlns:a16="http://schemas.microsoft.com/office/drawing/2014/main" id="{FBD640E1-F56F-48BF-8CDF-BC252737DBA9}"/>
              </a:ext>
            </a:extLst>
          </p:cNvPr>
          <p:cNvPicPr>
            <a:picLocks noChangeAspect="1"/>
          </p:cNvPicPr>
          <p:nvPr/>
        </p:nvPicPr>
        <p:blipFill rotWithShape="1">
          <a:blip r:embed="rId2"/>
          <a:srcRect t="9240" b="6844"/>
          <a:stretch/>
        </p:blipFill>
        <p:spPr>
          <a:xfrm>
            <a:off x="2033394" y="1733842"/>
            <a:ext cx="1841848" cy="2086574"/>
          </a:xfrm>
          <a:prstGeom prst="rect">
            <a:avLst/>
          </a:prstGeom>
        </p:spPr>
      </p:pic>
      <p:pic>
        <p:nvPicPr>
          <p:cNvPr id="5" name="図 4">
            <a:extLst>
              <a:ext uri="{FF2B5EF4-FFF2-40B4-BE49-F238E27FC236}">
                <a16:creationId xmlns:a16="http://schemas.microsoft.com/office/drawing/2014/main" id="{0E1341B4-E66E-4BC4-9349-48065E559845}"/>
              </a:ext>
            </a:extLst>
          </p:cNvPr>
          <p:cNvPicPr>
            <a:picLocks noChangeAspect="1"/>
          </p:cNvPicPr>
          <p:nvPr/>
        </p:nvPicPr>
        <p:blipFill rotWithShape="1">
          <a:blip r:embed="rId3"/>
          <a:srcRect l="22931" r="6691" b="10679"/>
          <a:stretch/>
        </p:blipFill>
        <p:spPr>
          <a:xfrm>
            <a:off x="2033394" y="4185580"/>
            <a:ext cx="1841848" cy="1753188"/>
          </a:xfrm>
          <a:prstGeom prst="rect">
            <a:avLst/>
          </a:prstGeom>
        </p:spPr>
      </p:pic>
    </p:spTree>
    <p:extLst>
      <p:ext uri="{BB962C8B-B14F-4D97-AF65-F5344CB8AC3E}">
        <p14:creationId xmlns:p14="http://schemas.microsoft.com/office/powerpoint/2010/main" val="3363006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6">
            <a:extLst>
              <a:ext uri="{FF2B5EF4-FFF2-40B4-BE49-F238E27FC236}">
                <a16:creationId xmlns:a16="http://schemas.microsoft.com/office/drawing/2014/main" id="{2336EA3C-A798-45F2-8F6D-A0ACB7F9B8F3}"/>
              </a:ext>
            </a:extLst>
          </p:cNvPr>
          <p:cNvSpPr txBox="1">
            <a:spLocks/>
          </p:cNvSpPr>
          <p:nvPr/>
        </p:nvSpPr>
        <p:spPr>
          <a:xfrm>
            <a:off x="265355" y="69518"/>
            <a:ext cx="3268420" cy="114668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ja-JP" altLang="en-US" sz="6000" b="1" i="0" u="none" strike="noStrike" kern="0" cap="none" spc="0" normalizeH="0" baseline="0" noProof="0" dirty="0">
                <a:ln>
                  <a:noFill/>
                </a:ln>
                <a:solidFill>
                  <a:srgbClr val="000000"/>
                </a:solidFill>
                <a:effectLst/>
                <a:uLnTx/>
                <a:uFillTx/>
                <a:latin typeface="メイリオ"/>
                <a:ea typeface="メイリオ"/>
                <a:cs typeface="Arial"/>
                <a:sym typeface="Arial"/>
              </a:rPr>
              <a:t>海を知る</a:t>
            </a:r>
            <a:endParaRPr kumimoji="0" lang="en-US" altLang="ja-JP" sz="6000" b="1" i="0" u="none" strike="noStrike" kern="0" cap="none" spc="0" normalizeH="0" baseline="0" noProof="0" dirty="0">
              <a:ln>
                <a:noFill/>
              </a:ln>
              <a:solidFill>
                <a:srgbClr val="FF0000"/>
              </a:solidFill>
              <a:effectLst/>
              <a:uLnTx/>
              <a:uFillTx/>
              <a:latin typeface="メイリオ"/>
              <a:ea typeface="メイリオ"/>
              <a:cs typeface="Arial"/>
              <a:sym typeface="Arial"/>
            </a:endParaRPr>
          </a:p>
        </p:txBody>
      </p:sp>
      <p:grpSp>
        <p:nvGrpSpPr>
          <p:cNvPr id="3" name="グループ化 2">
            <a:extLst>
              <a:ext uri="{FF2B5EF4-FFF2-40B4-BE49-F238E27FC236}">
                <a16:creationId xmlns:a16="http://schemas.microsoft.com/office/drawing/2014/main" id="{A368B131-60E9-43D7-BF7D-67E4383EF91B}"/>
              </a:ext>
            </a:extLst>
          </p:cNvPr>
          <p:cNvGrpSpPr/>
          <p:nvPr/>
        </p:nvGrpSpPr>
        <p:grpSpPr>
          <a:xfrm>
            <a:off x="2363483" y="69518"/>
            <a:ext cx="8168186" cy="6482688"/>
            <a:chOff x="1301231" y="279777"/>
            <a:chExt cx="8168186" cy="6482688"/>
          </a:xfrm>
        </p:grpSpPr>
        <p:graphicFrame>
          <p:nvGraphicFramePr>
            <p:cNvPr id="4" name="図表 3">
              <a:extLst>
                <a:ext uri="{FF2B5EF4-FFF2-40B4-BE49-F238E27FC236}">
                  <a16:creationId xmlns:a16="http://schemas.microsoft.com/office/drawing/2014/main" id="{B23CFC60-2D97-4AF3-8153-D7360A24C869}"/>
                </a:ext>
              </a:extLst>
            </p:cNvPr>
            <p:cNvGraphicFramePr/>
            <p:nvPr/>
          </p:nvGraphicFramePr>
          <p:xfrm>
            <a:off x="1301231" y="279777"/>
            <a:ext cx="8168186" cy="6482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863A2A97-172B-4154-A6F6-ABB8E6689599}"/>
                </a:ext>
              </a:extLst>
            </p:cNvPr>
            <p:cNvSpPr txBox="1"/>
            <p:nvPr/>
          </p:nvSpPr>
          <p:spPr>
            <a:xfrm>
              <a:off x="1301231" y="3449942"/>
              <a:ext cx="2934269"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3600" b="0" i="0" u="none" strike="noStrike" kern="0" cap="none" spc="0" normalizeH="0" baseline="0" noProof="0" dirty="0">
                  <a:ln>
                    <a:noFill/>
                  </a:ln>
                  <a:solidFill>
                    <a:srgbClr val="FFFFFF"/>
                  </a:solidFill>
                  <a:effectLst/>
                  <a:uLnTx/>
                  <a:uFillTx/>
                  <a:latin typeface="Arial"/>
                  <a:cs typeface="Arial"/>
                  <a:sym typeface="Arial"/>
                </a:rPr>
                <a:t>気候変動</a:t>
              </a:r>
              <a:endParaRPr kumimoji="0" lang="en-US" altLang="ja-JP" sz="36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3600" b="0" i="0" u="none" strike="noStrike" kern="0" cap="none" spc="0" normalizeH="0" baseline="0" noProof="0" dirty="0">
                  <a:ln>
                    <a:noFill/>
                  </a:ln>
                  <a:solidFill>
                    <a:srgbClr val="FFFFFF"/>
                  </a:solidFill>
                  <a:effectLst/>
                  <a:uLnTx/>
                  <a:uFillTx/>
                  <a:latin typeface="Arial"/>
                  <a:cs typeface="Arial"/>
                  <a:sym typeface="Arial"/>
                </a:rPr>
                <a:t>生態系</a:t>
              </a:r>
              <a:endParaRPr kumimoji="0" lang="en-GB" sz="3600" b="0" i="0" u="none" strike="noStrike" kern="0" cap="none" spc="0" normalizeH="0" baseline="0" noProof="0" dirty="0">
                <a:ln>
                  <a:noFill/>
                </a:ln>
                <a:solidFill>
                  <a:srgbClr val="FFFFFF"/>
                </a:solidFill>
                <a:effectLst/>
                <a:uLnTx/>
                <a:uFillTx/>
                <a:latin typeface="Arial"/>
                <a:cs typeface="Arial"/>
                <a:sym typeface="Arial"/>
              </a:endParaRPr>
            </a:p>
          </p:txBody>
        </p:sp>
        <p:sp>
          <p:nvSpPr>
            <p:cNvPr id="6" name="テキスト ボックス 5">
              <a:extLst>
                <a:ext uri="{FF2B5EF4-FFF2-40B4-BE49-F238E27FC236}">
                  <a16:creationId xmlns:a16="http://schemas.microsoft.com/office/drawing/2014/main" id="{9843E4D3-BDC8-4981-84AE-F6F2CAFD1B55}"/>
                </a:ext>
              </a:extLst>
            </p:cNvPr>
            <p:cNvSpPr txBox="1"/>
            <p:nvPr/>
          </p:nvSpPr>
          <p:spPr>
            <a:xfrm>
              <a:off x="1301231" y="2485669"/>
              <a:ext cx="2934269"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6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rPr>
                <a:t>海</a:t>
              </a:r>
              <a:endParaRPr kumimoji="0" lang="en-GB" sz="6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a:cs typeface="Arial"/>
                <a:sym typeface="Arial"/>
              </a:endParaRPr>
            </a:p>
          </p:txBody>
        </p:sp>
      </p:grpSp>
      <p:sp>
        <p:nvSpPr>
          <p:cNvPr id="7" name="角丸四角形 17">
            <a:extLst>
              <a:ext uri="{FF2B5EF4-FFF2-40B4-BE49-F238E27FC236}">
                <a16:creationId xmlns:a16="http://schemas.microsoft.com/office/drawing/2014/main" id="{63D7D998-F253-4805-A1BE-9DF4733823C9}"/>
              </a:ext>
            </a:extLst>
          </p:cNvPr>
          <p:cNvSpPr/>
          <p:nvPr/>
        </p:nvSpPr>
        <p:spPr>
          <a:xfrm>
            <a:off x="5168098" y="116636"/>
            <a:ext cx="3944203" cy="2021706"/>
          </a:xfrm>
          <a:prstGeom prst="roundRect">
            <a:avLst>
              <a:gd name="adj" fmla="val 13637"/>
            </a:avLst>
          </a:prstGeom>
          <a:no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Arial"/>
              <a:ea typeface="メイリオ"/>
              <a:cs typeface="+mn-cs"/>
              <a:sym typeface="Arial"/>
            </a:endParaRPr>
          </a:p>
        </p:txBody>
      </p:sp>
      <p:sp>
        <p:nvSpPr>
          <p:cNvPr id="8" name="テキスト ボックス 7">
            <a:extLst>
              <a:ext uri="{FF2B5EF4-FFF2-40B4-BE49-F238E27FC236}">
                <a16:creationId xmlns:a16="http://schemas.microsoft.com/office/drawing/2014/main" id="{B631C9F0-9CCF-4FFE-B15E-A02A69697BA5}"/>
              </a:ext>
            </a:extLst>
          </p:cNvPr>
          <p:cNvSpPr txBox="1"/>
          <p:nvPr/>
        </p:nvSpPr>
        <p:spPr>
          <a:xfrm>
            <a:off x="9183738" y="1841962"/>
            <a:ext cx="15414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1" i="1" u="none" strike="noStrike" kern="0" cap="none" spc="0" normalizeH="0" baseline="0" noProof="0" dirty="0">
                <a:ln>
                  <a:noFill/>
                </a:ln>
                <a:solidFill>
                  <a:srgbClr val="4E67C8"/>
                </a:solidFill>
                <a:effectLst>
                  <a:outerShdw blurRad="38100" dist="38100" dir="2700000" algn="tl">
                    <a:srgbClr val="000000">
                      <a:alpha val="43137"/>
                    </a:srgbClr>
                  </a:outerShdw>
                </a:effectLst>
                <a:uLnTx/>
                <a:uFillTx/>
                <a:latin typeface="メイリオ"/>
                <a:ea typeface="メイリオ"/>
                <a:cs typeface="Arial"/>
                <a:sym typeface="Arial"/>
              </a:rPr>
              <a:t>私の専門</a:t>
            </a:r>
            <a:endParaRPr kumimoji="0" lang="en-GB" sz="2000" b="1" i="1" u="none" strike="noStrike" kern="0" cap="none" spc="0" normalizeH="0" baseline="0" noProof="0" dirty="0">
              <a:ln>
                <a:noFill/>
              </a:ln>
              <a:solidFill>
                <a:srgbClr val="4E67C8"/>
              </a:solidFill>
              <a:effectLst>
                <a:outerShdw blurRad="38100" dist="38100" dir="2700000" algn="tl">
                  <a:srgbClr val="000000">
                    <a:alpha val="43137"/>
                  </a:srgbClr>
                </a:outerShdw>
              </a:effectLst>
              <a:uLnTx/>
              <a:uFillTx/>
              <a:latin typeface="メイリオ"/>
              <a:ea typeface="メイリオ"/>
              <a:cs typeface="Arial"/>
              <a:sym typeface="Arial"/>
            </a:endParaRPr>
          </a:p>
        </p:txBody>
      </p:sp>
    </p:spTree>
    <p:extLst>
      <p:ext uri="{BB962C8B-B14F-4D97-AF65-F5344CB8AC3E}">
        <p14:creationId xmlns:p14="http://schemas.microsoft.com/office/powerpoint/2010/main" val="313798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181D53F-EF16-4F78-BFD9-6208B9A7C6DA}"/>
              </a:ext>
            </a:extLst>
          </p:cNvPr>
          <p:cNvSpPr txBox="1"/>
          <p:nvPr/>
        </p:nvSpPr>
        <p:spPr>
          <a:xfrm>
            <a:off x="1889760" y="444852"/>
            <a:ext cx="841248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1" i="0" u="none" strike="noStrike" kern="0" cap="none" spc="0" normalizeH="0" baseline="0" noProof="0" dirty="0">
                <a:ln>
                  <a:noFill/>
                </a:ln>
                <a:solidFill>
                  <a:srgbClr val="000000"/>
                </a:solidFill>
                <a:effectLst/>
                <a:uLnTx/>
                <a:uFillTx/>
                <a:latin typeface="Arial"/>
                <a:cs typeface="Arial"/>
                <a:sym typeface="Arial"/>
              </a:rPr>
              <a:t>海の物理法則</a:t>
            </a:r>
          </a:p>
        </p:txBody>
      </p:sp>
      <p:sp>
        <p:nvSpPr>
          <p:cNvPr id="6" name="テキスト ボックス 5">
            <a:extLst>
              <a:ext uri="{FF2B5EF4-FFF2-40B4-BE49-F238E27FC236}">
                <a16:creationId xmlns:a16="http://schemas.microsoft.com/office/drawing/2014/main" id="{452CEF45-C557-4F19-BC70-B2E04E2AC399}"/>
              </a:ext>
            </a:extLst>
          </p:cNvPr>
          <p:cNvSpPr txBox="1"/>
          <p:nvPr/>
        </p:nvSpPr>
        <p:spPr>
          <a:xfrm>
            <a:off x="810240" y="1947398"/>
            <a:ext cx="320643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★質量保存則</a:t>
            </a: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＝物の重さは変わらない</a:t>
            </a:r>
          </a:p>
        </p:txBody>
      </p:sp>
      <p:sp>
        <p:nvSpPr>
          <p:cNvPr id="7" name="テキスト ボックス 6">
            <a:extLst>
              <a:ext uri="{FF2B5EF4-FFF2-40B4-BE49-F238E27FC236}">
                <a16:creationId xmlns:a16="http://schemas.microsoft.com/office/drawing/2014/main" id="{07770B97-7650-422D-8F6C-05F50AB37D0B}"/>
              </a:ext>
            </a:extLst>
          </p:cNvPr>
          <p:cNvSpPr txBox="1"/>
          <p:nvPr/>
        </p:nvSpPr>
        <p:spPr>
          <a:xfrm>
            <a:off x="810240" y="3378200"/>
            <a:ext cx="320643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★運動方程式</a:t>
            </a: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＝力を加えると物が動く</a:t>
            </a:r>
          </a:p>
        </p:txBody>
      </p:sp>
      <p:sp>
        <p:nvSpPr>
          <p:cNvPr id="8" name="テキスト ボックス 7">
            <a:extLst>
              <a:ext uri="{FF2B5EF4-FFF2-40B4-BE49-F238E27FC236}">
                <a16:creationId xmlns:a16="http://schemas.microsoft.com/office/drawing/2014/main" id="{42ECD8DC-9D9B-44D6-B142-ECB3E16B7A60}"/>
              </a:ext>
            </a:extLst>
          </p:cNvPr>
          <p:cNvSpPr txBox="1"/>
          <p:nvPr/>
        </p:nvSpPr>
        <p:spPr>
          <a:xfrm>
            <a:off x="810241" y="4821299"/>
            <a:ext cx="320643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rgbClr val="000000"/>
                </a:solidFill>
                <a:effectLst/>
                <a:uLnTx/>
                <a:uFillTx/>
                <a:latin typeface="Arial"/>
                <a:cs typeface="Arial"/>
                <a:sym typeface="Arial"/>
              </a:rPr>
              <a:t>★状態方程式</a:t>
            </a:r>
            <a:endParaRPr kumimoji="1" lang="en-AU" altLang="ja-JP" sz="28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＝暖めると膨らみ</a:t>
            </a:r>
            <a:endParaRPr kumimoji="1" lang="en-AU" altLang="ja-JP" sz="16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0000"/>
                </a:solidFill>
                <a:effectLst/>
                <a:uLnTx/>
                <a:uFillTx/>
                <a:latin typeface="Arial"/>
                <a:cs typeface="Arial"/>
                <a:sym typeface="Arial"/>
              </a:rPr>
              <a:t>冷やすと縮む</a:t>
            </a:r>
          </a:p>
        </p:txBody>
      </p:sp>
      <p:grpSp>
        <p:nvGrpSpPr>
          <p:cNvPr id="9" name="グループ化 8">
            <a:extLst>
              <a:ext uri="{FF2B5EF4-FFF2-40B4-BE49-F238E27FC236}">
                <a16:creationId xmlns:a16="http://schemas.microsoft.com/office/drawing/2014/main" id="{B49CBD5F-E7A9-43D8-B869-BBE73B3C9903}"/>
              </a:ext>
            </a:extLst>
          </p:cNvPr>
          <p:cNvGrpSpPr/>
          <p:nvPr/>
        </p:nvGrpSpPr>
        <p:grpSpPr>
          <a:xfrm>
            <a:off x="4237218" y="3292338"/>
            <a:ext cx="6217919" cy="713202"/>
            <a:chOff x="2073786" y="3180813"/>
            <a:chExt cx="6013131" cy="693737"/>
          </a:xfrm>
        </p:grpSpPr>
        <p:pic>
          <p:nvPicPr>
            <p:cNvPr id="10" name="Picture 8" descr="\begin{align}&#10; \frac{\partial\bm{v}}{\partial t} +  (\bm{v}\cdot\nabla) \bm{v} + \bm{f} \times \bm{v}  =&#10;\end{align}&#10;">
              <a:extLst>
                <a:ext uri="{FF2B5EF4-FFF2-40B4-BE49-F238E27FC236}">
                  <a16:creationId xmlns:a16="http://schemas.microsoft.com/office/drawing/2014/main" id="{2A03FE85-B872-4D0F-8176-35F942C84B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636"/>
            <a:stretch/>
          </p:blipFill>
          <p:spPr bwMode="auto">
            <a:xfrm>
              <a:off x="2073786" y="3180813"/>
              <a:ext cx="3690851" cy="6937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begin{align}&#10; -\frac{1}{\rho} \nabla p - \bm{g} + \bm{F}&#10;\end{align}&#10;">
              <a:extLst>
                <a:ext uri="{FF2B5EF4-FFF2-40B4-BE49-F238E27FC236}">
                  <a16:creationId xmlns:a16="http://schemas.microsoft.com/office/drawing/2014/main" id="{63D5D569-D6A6-469B-B2CD-8FCA6C9EFC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000"/>
            <a:stretch/>
          </p:blipFill>
          <p:spPr bwMode="auto">
            <a:xfrm>
              <a:off x="5764637" y="3180813"/>
              <a:ext cx="2322280" cy="69373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テキスト ボックス 11">
            <a:extLst>
              <a:ext uri="{FF2B5EF4-FFF2-40B4-BE49-F238E27FC236}">
                <a16:creationId xmlns:a16="http://schemas.microsoft.com/office/drawing/2014/main" id="{45EC54F7-3CD1-4BEA-ADA8-A237B752C1E4}"/>
              </a:ext>
            </a:extLst>
          </p:cNvPr>
          <p:cNvSpPr txBox="1"/>
          <p:nvPr/>
        </p:nvSpPr>
        <p:spPr>
          <a:xfrm>
            <a:off x="8015605" y="4039203"/>
            <a:ext cx="11471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圧力傾度力</a:t>
            </a:r>
          </a:p>
        </p:txBody>
      </p:sp>
      <p:sp>
        <p:nvSpPr>
          <p:cNvPr id="13" name="テキスト ボックス 12">
            <a:extLst>
              <a:ext uri="{FF2B5EF4-FFF2-40B4-BE49-F238E27FC236}">
                <a16:creationId xmlns:a16="http://schemas.microsoft.com/office/drawing/2014/main" id="{E23800D1-0081-4390-9927-5CCF4726BD1B}"/>
              </a:ext>
            </a:extLst>
          </p:cNvPr>
          <p:cNvSpPr txBox="1"/>
          <p:nvPr/>
        </p:nvSpPr>
        <p:spPr>
          <a:xfrm>
            <a:off x="9148593" y="4039204"/>
            <a:ext cx="5900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重力</a:t>
            </a:r>
          </a:p>
        </p:txBody>
      </p:sp>
      <p:sp>
        <p:nvSpPr>
          <p:cNvPr id="14" name="テキスト ボックス 13">
            <a:extLst>
              <a:ext uri="{FF2B5EF4-FFF2-40B4-BE49-F238E27FC236}">
                <a16:creationId xmlns:a16="http://schemas.microsoft.com/office/drawing/2014/main" id="{A01D77FD-EF52-48BA-90E4-90EF4F909ECE}"/>
              </a:ext>
            </a:extLst>
          </p:cNvPr>
          <p:cNvSpPr txBox="1"/>
          <p:nvPr/>
        </p:nvSpPr>
        <p:spPr>
          <a:xfrm>
            <a:off x="9702018" y="4039203"/>
            <a:ext cx="7672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摩擦力</a:t>
            </a:r>
          </a:p>
        </p:txBody>
      </p:sp>
      <p:sp>
        <p:nvSpPr>
          <p:cNvPr id="15" name="テキスト ボックス 14">
            <a:extLst>
              <a:ext uri="{FF2B5EF4-FFF2-40B4-BE49-F238E27FC236}">
                <a16:creationId xmlns:a16="http://schemas.microsoft.com/office/drawing/2014/main" id="{CC2C79A2-29A9-48D0-BA4E-88AC797666C0}"/>
              </a:ext>
            </a:extLst>
          </p:cNvPr>
          <p:cNvSpPr txBox="1"/>
          <p:nvPr/>
        </p:nvSpPr>
        <p:spPr>
          <a:xfrm>
            <a:off x="6647909" y="4039203"/>
            <a:ext cx="11471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コリオリ力</a:t>
            </a:r>
          </a:p>
        </p:txBody>
      </p:sp>
      <p:sp>
        <p:nvSpPr>
          <p:cNvPr id="16" name="テキスト ボックス 15">
            <a:extLst>
              <a:ext uri="{FF2B5EF4-FFF2-40B4-BE49-F238E27FC236}">
                <a16:creationId xmlns:a16="http://schemas.microsoft.com/office/drawing/2014/main" id="{8EBE84E9-7319-4A9D-9F9C-FC71A36BE761}"/>
              </a:ext>
            </a:extLst>
          </p:cNvPr>
          <p:cNvSpPr txBox="1"/>
          <p:nvPr/>
        </p:nvSpPr>
        <p:spPr>
          <a:xfrm>
            <a:off x="4494914" y="4039203"/>
            <a:ext cx="17623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運動量の時間変化</a:t>
            </a:r>
          </a:p>
        </p:txBody>
      </p:sp>
      <p:sp>
        <p:nvSpPr>
          <p:cNvPr id="17" name="テキスト ボックス 16">
            <a:extLst>
              <a:ext uri="{FF2B5EF4-FFF2-40B4-BE49-F238E27FC236}">
                <a16:creationId xmlns:a16="http://schemas.microsoft.com/office/drawing/2014/main" id="{CDA3A802-5D24-4E31-8E7D-02F5425F5819}"/>
              </a:ext>
            </a:extLst>
          </p:cNvPr>
          <p:cNvSpPr txBox="1"/>
          <p:nvPr/>
        </p:nvSpPr>
        <p:spPr>
          <a:xfrm>
            <a:off x="4509084" y="2655855"/>
            <a:ext cx="17623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密度の時間変化</a:t>
            </a:r>
          </a:p>
        </p:txBody>
      </p:sp>
      <p:sp>
        <p:nvSpPr>
          <p:cNvPr id="18" name="テキスト ボックス 17">
            <a:extLst>
              <a:ext uri="{FF2B5EF4-FFF2-40B4-BE49-F238E27FC236}">
                <a16:creationId xmlns:a16="http://schemas.microsoft.com/office/drawing/2014/main" id="{45A8CFAF-2EA1-466A-AD20-AA7517E1D250}"/>
              </a:ext>
            </a:extLst>
          </p:cNvPr>
          <p:cNvSpPr txBox="1"/>
          <p:nvPr/>
        </p:nvSpPr>
        <p:spPr>
          <a:xfrm>
            <a:off x="6728581" y="2651911"/>
            <a:ext cx="157665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体積変化率</a:t>
            </a:r>
          </a:p>
        </p:txBody>
      </p:sp>
      <p:pic>
        <p:nvPicPr>
          <p:cNvPr id="19" name="Picture 12" descr="\begin{align}&#10; \frac{\partial\rho}{\partial t} + (\bm{v} \cdot \nabla) \rho + \rho (\nabla \cdot \bm{v})= 0&#10;\end{align}">
            <a:extLst>
              <a:ext uri="{FF2B5EF4-FFF2-40B4-BE49-F238E27FC236}">
                <a16:creationId xmlns:a16="http://schemas.microsoft.com/office/drawing/2014/main" id="{FBFAA21B-C1CD-49EB-9918-BD7C7177D2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182"/>
          <a:stretch/>
        </p:blipFill>
        <p:spPr bwMode="auto">
          <a:xfrm>
            <a:off x="4251388" y="1872759"/>
            <a:ext cx="4332122" cy="713202"/>
          </a:xfrm>
          <a:prstGeom prst="rect">
            <a:avLst/>
          </a:prstGeom>
          <a:noFill/>
          <a:extLst>
            <a:ext uri="{909E8E84-426E-40DD-AFC4-6F175D3DCCD1}">
              <a14:hiddenFill xmlns:a14="http://schemas.microsoft.com/office/drawing/2010/main">
                <a:solidFill>
                  <a:srgbClr val="FFFFFF"/>
                </a:solidFill>
              </a14:hiddenFill>
            </a:ext>
          </a:extLst>
        </p:spPr>
      </p:pic>
      <p:sp>
        <p:nvSpPr>
          <p:cNvPr id="20" name="左中かっこ 19">
            <a:extLst>
              <a:ext uri="{FF2B5EF4-FFF2-40B4-BE49-F238E27FC236}">
                <a16:creationId xmlns:a16="http://schemas.microsoft.com/office/drawing/2014/main" id="{744AD84D-BABF-46EA-A17B-BCAB35C2DE89}"/>
              </a:ext>
            </a:extLst>
          </p:cNvPr>
          <p:cNvSpPr/>
          <p:nvPr/>
        </p:nvSpPr>
        <p:spPr>
          <a:xfrm>
            <a:off x="6409879" y="4877506"/>
            <a:ext cx="177240" cy="860811"/>
          </a:xfrm>
          <a:prstGeom prst="leftBrace">
            <a:avLst>
              <a:gd name="adj1" fmla="val 8333"/>
              <a:gd name="adj2" fmla="val 2296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000000"/>
              </a:solidFill>
              <a:effectLst/>
              <a:uLnTx/>
              <a:uFillTx/>
              <a:latin typeface="Arial"/>
              <a:ea typeface="メイリオ"/>
              <a:cs typeface="+mn-cs"/>
              <a:sym typeface="Arial"/>
            </a:endParaRPr>
          </a:p>
        </p:txBody>
      </p:sp>
      <p:pic>
        <p:nvPicPr>
          <p:cNvPr id="21" name="Picture 16" descr="\begin{align}&#10; \rho = \rho(p, \theta, S)&#10;\end{align}">
            <a:extLst>
              <a:ext uri="{FF2B5EF4-FFF2-40B4-BE49-F238E27FC236}">
                <a16:creationId xmlns:a16="http://schemas.microsoft.com/office/drawing/2014/main" id="{A38C6D35-615B-4B95-90E7-58E8FD1B9C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r="77818" b="5970"/>
          <a:stretch/>
        </p:blipFill>
        <p:spPr bwMode="auto">
          <a:xfrm>
            <a:off x="4251388" y="4936007"/>
            <a:ext cx="1925881" cy="333077"/>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8F518EA6-D072-4F9C-97F9-1554C870EEEF}"/>
              </a:ext>
            </a:extLst>
          </p:cNvPr>
          <p:cNvSpPr txBox="1"/>
          <p:nvPr/>
        </p:nvSpPr>
        <p:spPr>
          <a:xfrm>
            <a:off x="6587119" y="4745864"/>
            <a:ext cx="3754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一般的には、水温</a:t>
            </a:r>
            <a:r>
              <a:rPr kumimoji="1" lang="en-US" altLang="ja-JP" sz="1400" b="0" i="1"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θ</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と塩分</a:t>
            </a:r>
            <a:r>
              <a:rPr kumimoji="1" lang="en-US" altLang="ja-JP" sz="1400" b="0" i="1"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S</a:t>
            </a: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が未知なので、</a:t>
            </a:r>
            <a:endParaRPr kumimoji="1" lang="en-US" altLang="ja-JP"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srgbClr val="000000"/>
                </a:solidFill>
                <a:effectLst/>
                <a:uLnTx/>
                <a:uFillTx/>
                <a:latin typeface="Arial"/>
                <a:cs typeface="Arial"/>
                <a:sym typeface="Arial"/>
              </a:rPr>
              <a:t>それら２つの保存則が加わる。</a:t>
            </a:r>
          </a:p>
        </p:txBody>
      </p:sp>
      <p:pic>
        <p:nvPicPr>
          <p:cNvPr id="23" name="Picture 18" descr="\begin{align}&#10; \frac{\partial \theta}{\partial t} + \nabla \cdot \bm{F_{\theta}} = Q_{\theta}&#10;\end{align}">
            <a:extLst>
              <a:ext uri="{FF2B5EF4-FFF2-40B4-BE49-F238E27FC236}">
                <a16:creationId xmlns:a16="http://schemas.microsoft.com/office/drawing/2014/main" id="{7013020C-C862-435B-AAF8-D2BFAD9718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0233"/>
          <a:stretch/>
        </p:blipFill>
        <p:spPr bwMode="auto">
          <a:xfrm>
            <a:off x="6728581" y="5307911"/>
            <a:ext cx="1648029" cy="4450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begin{align}&#10; \frac{\partial S}{\partial t} + \nabla \cdot \bm{F_{S}} = Q_{S}&#10;\end{align}">
            <a:extLst>
              <a:ext uri="{FF2B5EF4-FFF2-40B4-BE49-F238E27FC236}">
                <a16:creationId xmlns:a16="http://schemas.microsoft.com/office/drawing/2014/main" id="{6F9C7C33-3615-4BCD-84EF-536381AB8E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8103"/>
          <a:stretch/>
        </p:blipFill>
        <p:spPr bwMode="auto">
          <a:xfrm>
            <a:off x="8687944" y="5307911"/>
            <a:ext cx="1781363" cy="445026"/>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91A70852-9890-4A8A-B5A6-F22A49C6E7A8}"/>
              </a:ext>
            </a:extLst>
          </p:cNvPr>
          <p:cNvSpPr txBox="1"/>
          <p:nvPr/>
        </p:nvSpPr>
        <p:spPr>
          <a:xfrm>
            <a:off x="9236919" y="249235"/>
            <a:ext cx="2318918"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a:ln>
                  <a:noFill/>
                </a:ln>
                <a:solidFill>
                  <a:srgbClr val="000000"/>
                </a:solidFill>
                <a:effectLst/>
                <a:uLnTx/>
                <a:uFillTx/>
                <a:latin typeface="Arial"/>
                <a:cs typeface="Arial"/>
                <a:sym typeface="Arial"/>
              </a:rPr>
              <a:t>流速</a:t>
            </a:r>
            <a:endParaRPr kumimoji="1" lang="en-US" altLang="ja-JP" sz="2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a:ln>
                  <a:noFill/>
                </a:ln>
                <a:solidFill>
                  <a:srgbClr val="000000"/>
                </a:solidFill>
                <a:effectLst/>
                <a:uLnTx/>
                <a:uFillTx/>
                <a:latin typeface="Arial"/>
                <a:cs typeface="Arial"/>
                <a:sym typeface="Arial"/>
              </a:rPr>
              <a:t>密度</a:t>
            </a:r>
            <a:endParaRPr kumimoji="1" lang="en-US" altLang="ja-JP" sz="2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a:ln>
                  <a:noFill/>
                </a:ln>
                <a:solidFill>
                  <a:srgbClr val="000000"/>
                </a:solidFill>
                <a:effectLst/>
                <a:uLnTx/>
                <a:uFillTx/>
                <a:latin typeface="Arial"/>
                <a:cs typeface="Arial"/>
                <a:sym typeface="Arial"/>
              </a:rPr>
              <a:t>圧力</a:t>
            </a:r>
            <a:endParaRPr kumimoji="1" lang="en-US" altLang="ja-JP" sz="24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0" cap="none" spc="0" normalizeH="0" baseline="0" noProof="0" dirty="0">
                <a:ln>
                  <a:noFill/>
                </a:ln>
                <a:solidFill>
                  <a:srgbClr val="000000"/>
                </a:solidFill>
                <a:effectLst/>
                <a:uLnTx/>
                <a:uFillTx/>
                <a:latin typeface="Arial"/>
                <a:cs typeface="Arial"/>
                <a:sym typeface="Arial"/>
              </a:rPr>
              <a:t>を診断する</a:t>
            </a:r>
          </a:p>
        </p:txBody>
      </p:sp>
      <p:sp>
        <p:nvSpPr>
          <p:cNvPr id="26" name="左中かっこ 25">
            <a:extLst>
              <a:ext uri="{FF2B5EF4-FFF2-40B4-BE49-F238E27FC236}">
                <a16:creationId xmlns:a16="http://schemas.microsoft.com/office/drawing/2014/main" id="{59E64C91-C843-417E-9B9C-268EF4EEDDE5}"/>
              </a:ext>
            </a:extLst>
          </p:cNvPr>
          <p:cNvSpPr/>
          <p:nvPr/>
        </p:nvSpPr>
        <p:spPr>
          <a:xfrm>
            <a:off x="8827612" y="346168"/>
            <a:ext cx="298397" cy="1375794"/>
          </a:xfrm>
          <a:prstGeom prst="leftBrace">
            <a:avLst>
              <a:gd name="adj1" fmla="val 6944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000000"/>
              </a:solidFill>
              <a:effectLst/>
              <a:uLnTx/>
              <a:uFillTx/>
              <a:latin typeface="Arial"/>
              <a:ea typeface="メイリオ"/>
              <a:cs typeface="+mn-cs"/>
              <a:sym typeface="Arial"/>
            </a:endParaRPr>
          </a:p>
        </p:txBody>
      </p:sp>
      <p:pic>
        <p:nvPicPr>
          <p:cNvPr id="27" name="図 26">
            <a:extLst>
              <a:ext uri="{FF2B5EF4-FFF2-40B4-BE49-F238E27FC236}">
                <a16:creationId xmlns:a16="http://schemas.microsoft.com/office/drawing/2014/main" id="{F6EC7BD3-0860-4A38-A671-FA64736FFFDB}"/>
              </a:ext>
            </a:extLst>
          </p:cNvPr>
          <p:cNvPicPr>
            <a:picLocks noChangeAspect="1"/>
          </p:cNvPicPr>
          <p:nvPr/>
        </p:nvPicPr>
        <p:blipFill>
          <a:blip r:embed="rId8"/>
          <a:stretch>
            <a:fillRect/>
          </a:stretch>
        </p:blipFill>
        <p:spPr>
          <a:xfrm>
            <a:off x="10090382" y="337343"/>
            <a:ext cx="285752" cy="290515"/>
          </a:xfrm>
          <a:prstGeom prst="rect">
            <a:avLst/>
          </a:prstGeom>
        </p:spPr>
      </p:pic>
      <p:pic>
        <p:nvPicPr>
          <p:cNvPr id="28" name="図 27">
            <a:extLst>
              <a:ext uri="{FF2B5EF4-FFF2-40B4-BE49-F238E27FC236}">
                <a16:creationId xmlns:a16="http://schemas.microsoft.com/office/drawing/2014/main" id="{03545642-1B8E-460D-8BD1-3C3295875C8E}"/>
              </a:ext>
            </a:extLst>
          </p:cNvPr>
          <p:cNvPicPr>
            <a:picLocks noChangeAspect="1"/>
          </p:cNvPicPr>
          <p:nvPr/>
        </p:nvPicPr>
        <p:blipFill rotWithShape="1">
          <a:blip r:embed="rId9"/>
          <a:srcRect l="10344" t="1654"/>
          <a:stretch/>
        </p:blipFill>
        <p:spPr>
          <a:xfrm>
            <a:off x="10123719" y="681628"/>
            <a:ext cx="247652" cy="365335"/>
          </a:xfrm>
          <a:prstGeom prst="rect">
            <a:avLst/>
          </a:prstGeom>
        </p:spPr>
      </p:pic>
      <p:pic>
        <p:nvPicPr>
          <p:cNvPr id="29" name="図 28">
            <a:extLst>
              <a:ext uri="{FF2B5EF4-FFF2-40B4-BE49-F238E27FC236}">
                <a16:creationId xmlns:a16="http://schemas.microsoft.com/office/drawing/2014/main" id="{2081AF82-5853-495C-8690-60322F592856}"/>
              </a:ext>
            </a:extLst>
          </p:cNvPr>
          <p:cNvPicPr>
            <a:picLocks noChangeAspect="1"/>
          </p:cNvPicPr>
          <p:nvPr/>
        </p:nvPicPr>
        <p:blipFill>
          <a:blip r:embed="rId10"/>
          <a:stretch>
            <a:fillRect/>
          </a:stretch>
        </p:blipFill>
        <p:spPr>
          <a:xfrm>
            <a:off x="10112534" y="1094592"/>
            <a:ext cx="247652" cy="290515"/>
          </a:xfrm>
          <a:prstGeom prst="rect">
            <a:avLst/>
          </a:prstGeom>
        </p:spPr>
      </p:pic>
    </p:spTree>
    <p:extLst>
      <p:ext uri="{BB962C8B-B14F-4D97-AF65-F5344CB8AC3E}">
        <p14:creationId xmlns:p14="http://schemas.microsoft.com/office/powerpoint/2010/main" val="170645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1F69296-1FC1-4103-AD80-FE71640225B1}"/>
              </a:ext>
            </a:extLst>
          </p:cNvPr>
          <p:cNvPicPr>
            <a:picLocks noChangeAspect="1"/>
          </p:cNvPicPr>
          <p:nvPr/>
        </p:nvPicPr>
        <p:blipFill rotWithShape="1">
          <a:blip r:embed="rId3"/>
          <a:srcRect t="1688"/>
          <a:stretch/>
        </p:blipFill>
        <p:spPr>
          <a:xfrm>
            <a:off x="6949054" y="277455"/>
            <a:ext cx="4555594" cy="4413438"/>
          </a:xfrm>
          <a:prstGeom prst="rect">
            <a:avLst/>
          </a:prstGeom>
        </p:spPr>
      </p:pic>
      <p:pic>
        <p:nvPicPr>
          <p:cNvPr id="3" name="図 2">
            <a:extLst>
              <a:ext uri="{FF2B5EF4-FFF2-40B4-BE49-F238E27FC236}">
                <a16:creationId xmlns:a16="http://schemas.microsoft.com/office/drawing/2014/main" id="{3DF1A522-E162-45B4-96EA-5F87A6121844}"/>
              </a:ext>
            </a:extLst>
          </p:cNvPr>
          <p:cNvPicPr>
            <a:picLocks noChangeAspect="1"/>
          </p:cNvPicPr>
          <p:nvPr/>
        </p:nvPicPr>
        <p:blipFill>
          <a:blip r:embed="rId4"/>
          <a:stretch>
            <a:fillRect/>
          </a:stretch>
        </p:blipFill>
        <p:spPr>
          <a:xfrm>
            <a:off x="797399" y="277454"/>
            <a:ext cx="4699156" cy="4413438"/>
          </a:xfrm>
          <a:prstGeom prst="rect">
            <a:avLst/>
          </a:prstGeom>
        </p:spPr>
      </p:pic>
      <p:pic>
        <p:nvPicPr>
          <p:cNvPr id="4" name="図 3">
            <a:extLst>
              <a:ext uri="{FF2B5EF4-FFF2-40B4-BE49-F238E27FC236}">
                <a16:creationId xmlns:a16="http://schemas.microsoft.com/office/drawing/2014/main" id="{6EAB639E-155F-43E8-A686-8AEE80D744D4}"/>
              </a:ext>
            </a:extLst>
          </p:cNvPr>
          <p:cNvPicPr>
            <a:picLocks noChangeAspect="1"/>
          </p:cNvPicPr>
          <p:nvPr/>
        </p:nvPicPr>
        <p:blipFill rotWithShape="1">
          <a:blip r:embed="rId5"/>
          <a:srcRect l="20182" t="14803" r="9744" b="3824"/>
          <a:stretch/>
        </p:blipFill>
        <p:spPr>
          <a:xfrm>
            <a:off x="2005630" y="4824412"/>
            <a:ext cx="2282693" cy="1756134"/>
          </a:xfrm>
          <a:prstGeom prst="rect">
            <a:avLst/>
          </a:prstGeom>
        </p:spPr>
      </p:pic>
      <p:pic>
        <p:nvPicPr>
          <p:cNvPr id="6" name="図 5">
            <a:extLst>
              <a:ext uri="{FF2B5EF4-FFF2-40B4-BE49-F238E27FC236}">
                <a16:creationId xmlns:a16="http://schemas.microsoft.com/office/drawing/2014/main" id="{C983A01A-CC65-4536-B4EA-CB1D53B1CF7B}"/>
              </a:ext>
            </a:extLst>
          </p:cNvPr>
          <p:cNvPicPr>
            <a:picLocks noChangeAspect="1"/>
          </p:cNvPicPr>
          <p:nvPr/>
        </p:nvPicPr>
        <p:blipFill rotWithShape="1">
          <a:blip r:embed="rId6"/>
          <a:srcRect l="7095" t="19240" r="23298" b="5973"/>
          <a:stretch/>
        </p:blipFill>
        <p:spPr>
          <a:xfrm>
            <a:off x="8137197" y="4824412"/>
            <a:ext cx="2179307" cy="1756134"/>
          </a:xfrm>
          <a:prstGeom prst="rect">
            <a:avLst/>
          </a:prstGeom>
        </p:spPr>
      </p:pic>
      <p:sp>
        <p:nvSpPr>
          <p:cNvPr id="5" name="テキスト ボックス 4">
            <a:extLst>
              <a:ext uri="{FF2B5EF4-FFF2-40B4-BE49-F238E27FC236}">
                <a16:creationId xmlns:a16="http://schemas.microsoft.com/office/drawing/2014/main" id="{8D325C43-1236-4B23-B3CD-2BA663B0191D}"/>
              </a:ext>
            </a:extLst>
          </p:cNvPr>
          <p:cNvSpPr txBox="1"/>
          <p:nvPr/>
        </p:nvSpPr>
        <p:spPr>
          <a:xfrm>
            <a:off x="4373223" y="3815445"/>
            <a:ext cx="369916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0" cap="none" spc="0" normalizeH="0" baseline="0" noProof="0" dirty="0">
                <a:ln>
                  <a:noFill/>
                </a:ln>
                <a:solidFill>
                  <a:srgbClr val="FFFFFF"/>
                </a:solidFill>
                <a:effectLst/>
                <a:uLnTx/>
                <a:uFillTx/>
                <a:latin typeface="Arial"/>
                <a:cs typeface="Arial"/>
                <a:sym typeface="Arial"/>
              </a:rPr>
              <a:t>北極　南極</a:t>
            </a:r>
          </a:p>
        </p:txBody>
      </p:sp>
    </p:spTree>
    <p:extLst>
      <p:ext uri="{BB962C8B-B14F-4D97-AF65-F5344CB8AC3E}">
        <p14:creationId xmlns:p14="http://schemas.microsoft.com/office/powerpoint/2010/main" val="4184019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86A6110-916C-4415-8475-FED88DE305EE}"/>
              </a:ext>
            </a:extLst>
          </p:cNvPr>
          <p:cNvSpPr txBox="1"/>
          <p:nvPr/>
        </p:nvSpPr>
        <p:spPr>
          <a:xfrm>
            <a:off x="1968059" y="217376"/>
            <a:ext cx="825588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800" b="1" i="0" u="none" strike="noStrike" kern="0" cap="none" spc="0" normalizeH="0" baseline="0" noProof="0" dirty="0">
                <a:ln>
                  <a:noFill/>
                </a:ln>
                <a:solidFill>
                  <a:srgbClr val="FFFFFF"/>
                </a:solidFill>
                <a:effectLst/>
                <a:uLnTx/>
                <a:uFillTx/>
                <a:latin typeface="Arial"/>
                <a:cs typeface="Arial"/>
                <a:sym typeface="Arial"/>
              </a:rPr>
              <a:t>南極海＝氷の海</a:t>
            </a:r>
          </a:p>
        </p:txBody>
      </p:sp>
      <p:pic>
        <p:nvPicPr>
          <p:cNvPr id="3" name="SouthPole_Max_Min_1080p30">
            <a:hlinkClick r:id="" action="ppaction://media"/>
            <a:extLst>
              <a:ext uri="{FF2B5EF4-FFF2-40B4-BE49-F238E27FC236}">
                <a16:creationId xmlns:a16="http://schemas.microsoft.com/office/drawing/2014/main" id="{3227DEE5-689E-4253-B572-2D49434BF5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39794" y="1092499"/>
            <a:ext cx="10004854" cy="5627730"/>
          </a:xfrm>
          <a:prstGeom prst="rect">
            <a:avLst/>
          </a:prstGeom>
        </p:spPr>
      </p:pic>
    </p:spTree>
    <p:extLst>
      <p:ext uri="{BB962C8B-B14F-4D97-AF65-F5344CB8AC3E}">
        <p14:creationId xmlns:p14="http://schemas.microsoft.com/office/powerpoint/2010/main" val="208199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ihe2">
  <a:themeElements>
    <a:clrScheme name="スリップストリーム">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ユーザー定義 2">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2262</Words>
  <Application>Microsoft Office PowerPoint</Application>
  <PresentationFormat>Widescreen</PresentationFormat>
  <Paragraphs>227</Paragraphs>
  <Slides>26</Slides>
  <Notes>11</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HGP明朝B</vt:lpstr>
      <vt:lpstr>HG創英角ﾎﾟｯﾌﾟ体</vt:lpstr>
      <vt:lpstr>メイリオ</vt:lpstr>
      <vt:lpstr>游ゴシック</vt:lpstr>
      <vt:lpstr>Aptos</vt:lpstr>
      <vt:lpstr>Aptos Display</vt:lpstr>
      <vt:lpstr>Arial</vt:lpstr>
      <vt:lpstr>Calibri</vt:lpstr>
      <vt:lpstr>Cambria</vt:lpstr>
      <vt:lpstr>Century Gothic</vt:lpstr>
      <vt:lpstr>Office Theme</vt:lpstr>
      <vt:lpstr>Kaihe2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Kaihe Yamazaki</dc:creator>
  <cp:lastModifiedBy>Kaihe Yamazaki</cp:lastModifiedBy>
  <cp:revision>1</cp:revision>
  <dcterms:created xsi:type="dcterms:W3CDTF">2024-05-31T03:31:14Z</dcterms:created>
  <dcterms:modified xsi:type="dcterms:W3CDTF">2024-05-31T03:32:06Z</dcterms:modified>
</cp:coreProperties>
</file>